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79" r:id="rId3"/>
    <p:sldMasterId id="2147483680" r:id="rId4"/>
    <p:sldMasterId id="214748368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6" Type="http://schemas.openxmlformats.org/officeDocument/2006/relationships/slide" Target="slides/slide10.xml"/><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66" name="Shape 16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31" name="Shape 231"/>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72" name="Shape 172"/>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79" name="Shape 179"/>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86" name="Shape 18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93" name="Shape 19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02" name="Shape 202"/>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08" name="Shape 208"/>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4" name="Shape 214"/>
        <p:cNvGrpSpPr/>
        <p:nvPr/>
      </p:nvGrpSpPr>
      <p:grpSpPr>
        <a:xfrm>
          <a:off x="0" y="0"/>
          <a:ext cx="0" cy="0"/>
          <a:chOff x="0" y="0"/>
          <a:chExt cx="0" cy="0"/>
        </a:xfrm>
      </p:grpSpPr>
      <p:sp>
        <p:nvSpPr>
          <p:cNvPr id="215" name="Shape 21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16" name="Shape 21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24" name="Shape 224"/>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685800" y="1583342"/>
            <a:ext cx="7772400" cy="1159799"/>
          </a:xfrm>
          <a:prstGeom prst="rect">
            <a:avLst/>
          </a:prstGeom>
        </p:spPr>
        <p:txBody>
          <a:bodyPr anchorCtr="0" anchor="b" bIns="91425" lIns="91425" rIns="91425" tIns="91425"/>
          <a:lstStyle>
            <a:lvl1pPr lvl="0" rtl="0" algn="ctr">
              <a:spcBef>
                <a:spcPts val="0"/>
              </a:spcBef>
              <a:buSzPct val="100000"/>
              <a:defRPr sz="4800"/>
            </a:lvl1pPr>
            <a:lvl2pPr lvl="1" rtl="0" algn="ctr">
              <a:spcBef>
                <a:spcPts val="0"/>
              </a:spcBef>
              <a:buSzPct val="100000"/>
              <a:defRPr sz="4800"/>
            </a:lvl2pPr>
            <a:lvl3pPr lvl="2" rtl="0" algn="ctr">
              <a:spcBef>
                <a:spcPts val="0"/>
              </a:spcBef>
              <a:buSzPct val="100000"/>
              <a:defRPr sz="4800"/>
            </a:lvl3pPr>
            <a:lvl4pPr lvl="3" rtl="0" algn="ctr">
              <a:spcBef>
                <a:spcPts val="0"/>
              </a:spcBef>
              <a:buSzPct val="100000"/>
              <a:defRPr sz="4800"/>
            </a:lvl4pPr>
            <a:lvl5pPr lvl="4" rtl="0" algn="ctr">
              <a:spcBef>
                <a:spcPts val="0"/>
              </a:spcBef>
              <a:buSzPct val="100000"/>
              <a:defRPr sz="4800"/>
            </a:lvl5pPr>
            <a:lvl6pPr lvl="5" rtl="0" algn="ctr">
              <a:spcBef>
                <a:spcPts val="0"/>
              </a:spcBef>
              <a:buSzPct val="100000"/>
              <a:defRPr sz="4800"/>
            </a:lvl6pPr>
            <a:lvl7pPr lvl="6" rtl="0" algn="ctr">
              <a:spcBef>
                <a:spcPts val="0"/>
              </a:spcBef>
              <a:buSzPct val="100000"/>
              <a:defRPr sz="4800"/>
            </a:lvl7pPr>
            <a:lvl8pPr lvl="7" rtl="0" algn="ctr">
              <a:spcBef>
                <a:spcPts val="0"/>
              </a:spcBef>
              <a:buSzPct val="100000"/>
              <a:defRPr sz="4800"/>
            </a:lvl8pPr>
            <a:lvl9pPr lvl="8" rtl="0" algn="ctr">
              <a:spcBef>
                <a:spcPts val="0"/>
              </a:spcBef>
              <a:buSzPct val="100000"/>
              <a:defRPr sz="4800"/>
            </a:lvl9pPr>
          </a:lstStyle>
          <a:p/>
        </p:txBody>
      </p:sp>
      <p:sp>
        <p:nvSpPr>
          <p:cNvPr id="11" name="Shape 11"/>
          <p:cNvSpPr txBox="1"/>
          <p:nvPr>
            <p:ph idx="1" type="subTitle"/>
          </p:nvPr>
        </p:nvSpPr>
        <p:spPr>
          <a:xfrm>
            <a:off x="685800" y="2840053"/>
            <a:ext cx="7772400" cy="784799"/>
          </a:xfrm>
          <a:prstGeom prst="rect">
            <a:avLst/>
          </a:prstGeom>
        </p:spPr>
        <p:txBody>
          <a:bodyPr anchorCtr="0" anchor="t" bIns="91425" lIns="91425" rIns="91425" tIns="91425"/>
          <a:lstStyle>
            <a:lvl1pPr lvl="0" rtl="0" algn="ctr">
              <a:spcBef>
                <a:spcPts val="0"/>
              </a:spcBef>
              <a:buClr>
                <a:schemeClr val="dk2"/>
              </a:buClr>
              <a:buNone/>
              <a:defRPr>
                <a:solidFill>
                  <a:schemeClr val="dk2"/>
                </a:solidFill>
              </a:defRPr>
            </a:lvl1pPr>
            <a:lvl2pPr lvl="1" rtl="0" algn="ctr">
              <a:spcBef>
                <a:spcPts val="0"/>
              </a:spcBef>
              <a:buClr>
                <a:schemeClr val="dk2"/>
              </a:buClr>
              <a:buSzPct val="100000"/>
              <a:buNone/>
              <a:defRPr sz="3000">
                <a:solidFill>
                  <a:schemeClr val="dk2"/>
                </a:solidFill>
              </a:defRPr>
            </a:lvl2pPr>
            <a:lvl3pPr lvl="2" rtl="0" algn="ctr">
              <a:spcBef>
                <a:spcPts val="0"/>
              </a:spcBef>
              <a:buClr>
                <a:schemeClr val="dk2"/>
              </a:buClr>
              <a:buSzPct val="100000"/>
              <a:buNone/>
              <a:defRPr sz="3000">
                <a:solidFill>
                  <a:schemeClr val="dk2"/>
                </a:solidFill>
              </a:defRPr>
            </a:lvl3pPr>
            <a:lvl4pPr lvl="3" rtl="0" algn="ctr">
              <a:spcBef>
                <a:spcPts val="0"/>
              </a:spcBef>
              <a:buClr>
                <a:schemeClr val="dk2"/>
              </a:buClr>
              <a:buSzPct val="100000"/>
              <a:buNone/>
              <a:defRPr sz="3000">
                <a:solidFill>
                  <a:schemeClr val="dk2"/>
                </a:solidFill>
              </a:defRPr>
            </a:lvl4pPr>
            <a:lvl5pPr lvl="4" rtl="0" algn="ctr">
              <a:spcBef>
                <a:spcPts val="0"/>
              </a:spcBef>
              <a:buClr>
                <a:schemeClr val="dk2"/>
              </a:buClr>
              <a:buSzPct val="100000"/>
              <a:buNone/>
              <a:defRPr sz="3000">
                <a:solidFill>
                  <a:schemeClr val="dk2"/>
                </a:solidFill>
              </a:defRPr>
            </a:lvl5pPr>
            <a:lvl6pPr lvl="5" rtl="0" algn="ctr">
              <a:spcBef>
                <a:spcPts val="0"/>
              </a:spcBef>
              <a:buClr>
                <a:schemeClr val="dk2"/>
              </a:buClr>
              <a:buSzPct val="100000"/>
              <a:buNone/>
              <a:defRPr sz="3000">
                <a:solidFill>
                  <a:schemeClr val="dk2"/>
                </a:solidFill>
              </a:defRPr>
            </a:lvl6pPr>
            <a:lvl7pPr lvl="6" rtl="0" algn="ctr">
              <a:spcBef>
                <a:spcPts val="0"/>
              </a:spcBef>
              <a:buClr>
                <a:schemeClr val="dk2"/>
              </a:buClr>
              <a:buSzPct val="100000"/>
              <a:buNone/>
              <a:defRPr sz="3000">
                <a:solidFill>
                  <a:schemeClr val="dk2"/>
                </a:solidFill>
              </a:defRPr>
            </a:lvl7pPr>
            <a:lvl8pPr lvl="7" rtl="0" algn="ctr">
              <a:spcBef>
                <a:spcPts val="0"/>
              </a:spcBef>
              <a:buClr>
                <a:schemeClr val="dk2"/>
              </a:buClr>
              <a:buSzPct val="100000"/>
              <a:buNone/>
              <a:defRPr sz="3000">
                <a:solidFill>
                  <a:schemeClr val="dk2"/>
                </a:solidFill>
              </a:defRPr>
            </a:lvl8pPr>
            <a:lvl9pPr lvl="8" rtl="0" algn="ctr">
              <a:spcBef>
                <a:spcPts val="0"/>
              </a:spcBef>
              <a:buClr>
                <a:schemeClr val="dk2"/>
              </a:buClr>
              <a:buSzPct val="100000"/>
              <a:buNone/>
              <a:defRPr sz="3000">
                <a:solidFill>
                  <a:schemeClr val="dk2"/>
                </a:solidFill>
              </a:defRPr>
            </a:lvl9pPr>
          </a:lstStyle>
          <a:p/>
        </p:txBody>
      </p:sp>
      <p:sp>
        <p:nvSpPr>
          <p:cNvPr id="12" name="Shape 12"/>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4" name="Shape 54"/>
        <p:cNvGrpSpPr/>
        <p:nvPr/>
      </p:nvGrpSpPr>
      <p:grpSpPr>
        <a:xfrm>
          <a:off x="0" y="0"/>
          <a:ext cx="0" cy="0"/>
          <a:chOff x="0" y="0"/>
          <a:chExt cx="0" cy="0"/>
        </a:xfrm>
      </p:grpSpPr>
      <p:sp>
        <p:nvSpPr>
          <p:cNvPr id="55" name="Shape 55"/>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8" name="Shape 58"/>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9" name="Shape 59"/>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0" name="Shape 60"/>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61" name="Shape 61"/>
        <p:cNvGrpSpPr/>
        <p:nvPr/>
      </p:nvGrpSpPr>
      <p:grpSpPr>
        <a:xfrm>
          <a:off x="0" y="0"/>
          <a:ext cx="0" cy="0"/>
          <a:chOff x="0" y="0"/>
          <a:chExt cx="0" cy="0"/>
        </a:xfrm>
      </p:grpSpPr>
      <p:sp>
        <p:nvSpPr>
          <p:cNvPr id="62" name="Shape 62"/>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txBox="1"/>
          <p:nvPr>
            <p:ph idx="1" type="body"/>
          </p:nvPr>
        </p:nvSpPr>
        <p:spPr>
          <a:xfrm>
            <a:off x="457200" y="1151334"/>
            <a:ext cx="4040099" cy="479999"/>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64" name="Shape 64"/>
          <p:cNvSpPr txBox="1"/>
          <p:nvPr>
            <p:ph idx="2" type="body"/>
          </p:nvPr>
        </p:nvSpPr>
        <p:spPr>
          <a:xfrm>
            <a:off x="457200" y="1631156"/>
            <a:ext cx="4040099" cy="29634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5" name="Shape 65"/>
          <p:cNvSpPr txBox="1"/>
          <p:nvPr>
            <p:ph idx="3" type="body"/>
          </p:nvPr>
        </p:nvSpPr>
        <p:spPr>
          <a:xfrm>
            <a:off x="4645025" y="1151334"/>
            <a:ext cx="4041900" cy="479999"/>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66" name="Shape 66"/>
          <p:cNvSpPr txBox="1"/>
          <p:nvPr>
            <p:ph idx="4" type="body"/>
          </p:nvPr>
        </p:nvSpPr>
        <p:spPr>
          <a:xfrm>
            <a:off x="4645025" y="1631156"/>
            <a:ext cx="4041900" cy="29634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7" name="Shape 67"/>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8" name="Shape 68"/>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9" name="Shape 69"/>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0" name="Shape 70"/>
        <p:cNvGrpSpPr/>
        <p:nvPr/>
      </p:nvGrpSpPr>
      <p:grpSpPr>
        <a:xfrm>
          <a:off x="0" y="0"/>
          <a:ext cx="0" cy="0"/>
          <a:chOff x="0" y="0"/>
          <a:chExt cx="0" cy="0"/>
        </a:xfrm>
      </p:grpSpPr>
      <p:sp>
        <p:nvSpPr>
          <p:cNvPr id="71" name="Shape 71"/>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2" name="Shape 7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3" name="Shape 7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4" name="Shape 74"/>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5" name="Shape 75"/>
        <p:cNvGrpSpPr/>
        <p:nvPr/>
      </p:nvGrpSpPr>
      <p:grpSpPr>
        <a:xfrm>
          <a:off x="0" y="0"/>
          <a:ext cx="0" cy="0"/>
          <a:chOff x="0" y="0"/>
          <a:chExt cx="0" cy="0"/>
        </a:xfrm>
      </p:grpSpPr>
      <p:sp>
        <p:nvSpPr>
          <p:cNvPr id="76" name="Shape 76"/>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7" name="Shape 77"/>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8" name="Shape 78"/>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79" name="Shape 79"/>
        <p:cNvGrpSpPr/>
        <p:nvPr/>
      </p:nvGrpSpPr>
      <p:grpSpPr>
        <a:xfrm>
          <a:off x="0" y="0"/>
          <a:ext cx="0" cy="0"/>
          <a:chOff x="0" y="0"/>
          <a:chExt cx="0" cy="0"/>
        </a:xfrm>
      </p:grpSpPr>
      <p:sp>
        <p:nvSpPr>
          <p:cNvPr id="80" name="Shape 80"/>
          <p:cNvSpPr txBox="1"/>
          <p:nvPr>
            <p:ph type="title"/>
          </p:nvPr>
        </p:nvSpPr>
        <p:spPr>
          <a:xfrm>
            <a:off x="457200" y="204787"/>
            <a:ext cx="3008399" cy="871499"/>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1" name="Shape 81"/>
          <p:cNvSpPr txBox="1"/>
          <p:nvPr>
            <p:ph idx="1" type="body"/>
          </p:nvPr>
        </p:nvSpPr>
        <p:spPr>
          <a:xfrm>
            <a:off x="3575050" y="204787"/>
            <a:ext cx="5111699" cy="4389599"/>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2" name="Shape 82"/>
          <p:cNvSpPr txBox="1"/>
          <p:nvPr>
            <p:ph idx="2" type="body"/>
          </p:nvPr>
        </p:nvSpPr>
        <p:spPr>
          <a:xfrm>
            <a:off x="457200" y="1076325"/>
            <a:ext cx="3008399" cy="3518399"/>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83" name="Shape 83"/>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4" name="Shape 84"/>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5" name="Shape 85"/>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86" name="Shape 86"/>
        <p:cNvGrpSpPr/>
        <p:nvPr/>
      </p:nvGrpSpPr>
      <p:grpSpPr>
        <a:xfrm>
          <a:off x="0" y="0"/>
          <a:ext cx="0" cy="0"/>
          <a:chOff x="0" y="0"/>
          <a:chExt cx="0" cy="0"/>
        </a:xfrm>
      </p:grpSpPr>
      <p:sp>
        <p:nvSpPr>
          <p:cNvPr id="87" name="Shape 87"/>
          <p:cNvSpPr txBox="1"/>
          <p:nvPr>
            <p:ph type="title"/>
          </p:nvPr>
        </p:nvSpPr>
        <p:spPr>
          <a:xfrm>
            <a:off x="1792288" y="3600450"/>
            <a:ext cx="5486399" cy="425099"/>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8" name="Shape 88"/>
          <p:cNvSpPr/>
          <p:nvPr>
            <p:ph idx="2" type="pic"/>
          </p:nvPr>
        </p:nvSpPr>
        <p:spPr>
          <a:xfrm>
            <a:off x="1792288" y="459581"/>
            <a:ext cx="5486399" cy="3086099"/>
          </a:xfrm>
          <a:prstGeom prst="rect">
            <a:avLst/>
          </a:prstGeom>
          <a:noFill/>
          <a:ln>
            <a:noFill/>
          </a:ln>
        </p:spPr>
      </p:sp>
      <p:sp>
        <p:nvSpPr>
          <p:cNvPr id="89" name="Shape 89"/>
          <p:cNvSpPr txBox="1"/>
          <p:nvPr>
            <p:ph idx="1" type="body"/>
          </p:nvPr>
        </p:nvSpPr>
        <p:spPr>
          <a:xfrm>
            <a:off x="1792288" y="4025503"/>
            <a:ext cx="5486399" cy="603599"/>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90" name="Shape 90"/>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1" name="Shape 91"/>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2" name="Shape 92"/>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93" name="Shape 93"/>
        <p:cNvGrpSpPr/>
        <p:nvPr/>
      </p:nvGrpSpPr>
      <p:grpSpPr>
        <a:xfrm>
          <a:off x="0" y="0"/>
          <a:ext cx="0" cy="0"/>
          <a:chOff x="0" y="0"/>
          <a:chExt cx="0" cy="0"/>
        </a:xfrm>
      </p:grpSpPr>
      <p:sp>
        <p:nvSpPr>
          <p:cNvPr id="94" name="Shape 94"/>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5" name="Shape 95"/>
          <p:cNvSpPr txBox="1"/>
          <p:nvPr>
            <p:ph idx="1" type="body"/>
          </p:nvPr>
        </p:nvSpPr>
        <p:spPr>
          <a:xfrm rot="5400000">
            <a:off x="2874749" y="-1217400"/>
            <a:ext cx="3394500" cy="8229600"/>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96" name="Shape 96"/>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7" name="Shape 97"/>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8" name="Shape 98"/>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99" name="Shape 99"/>
        <p:cNvGrpSpPr/>
        <p:nvPr/>
      </p:nvGrpSpPr>
      <p:grpSpPr>
        <a:xfrm>
          <a:off x="0" y="0"/>
          <a:ext cx="0" cy="0"/>
          <a:chOff x="0" y="0"/>
          <a:chExt cx="0" cy="0"/>
        </a:xfrm>
      </p:grpSpPr>
      <p:sp>
        <p:nvSpPr>
          <p:cNvPr id="100" name="Shape 100"/>
          <p:cNvSpPr txBox="1"/>
          <p:nvPr>
            <p:ph type="title"/>
          </p:nvPr>
        </p:nvSpPr>
        <p:spPr>
          <a:xfrm rot="5400000">
            <a:off x="5463749" y="1371628"/>
            <a:ext cx="4388700" cy="20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1" name="Shape 101"/>
          <p:cNvSpPr txBox="1"/>
          <p:nvPr>
            <p:ph idx="1" type="body"/>
          </p:nvPr>
        </p:nvSpPr>
        <p:spPr>
          <a:xfrm rot="5400000">
            <a:off x="1272750" y="-609571"/>
            <a:ext cx="4388700" cy="6019799"/>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102" name="Shape 10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3" name="Shape 10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4" name="Shape 104"/>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AndTwoObj">
  <p:cSld name="Title, Text, and 2 Content">
    <p:spTree>
      <p:nvGrpSpPr>
        <p:cNvPr id="105" name="Shape 105"/>
        <p:cNvGrpSpPr/>
        <p:nvPr/>
      </p:nvGrpSpPr>
      <p:grpSpPr>
        <a:xfrm>
          <a:off x="0" y="0"/>
          <a:ext cx="0" cy="0"/>
          <a:chOff x="0" y="0"/>
          <a:chExt cx="0" cy="0"/>
        </a:xfrm>
      </p:grpSpPr>
      <p:sp>
        <p:nvSpPr>
          <p:cNvPr id="106" name="Shape 106"/>
          <p:cNvSpPr txBox="1"/>
          <p:nvPr>
            <p:ph type="title"/>
          </p:nvPr>
        </p:nvSpPr>
        <p:spPr>
          <a:xfrm>
            <a:off x="455612" y="204787"/>
            <a:ext cx="8226300" cy="8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7" name="Shape 107"/>
          <p:cNvSpPr txBox="1"/>
          <p:nvPr>
            <p:ph idx="1" type="body"/>
          </p:nvPr>
        </p:nvSpPr>
        <p:spPr>
          <a:xfrm>
            <a:off x="455612" y="1198959"/>
            <a:ext cx="4037100" cy="3372900"/>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108" name="Shape 108"/>
          <p:cNvSpPr txBox="1"/>
          <p:nvPr>
            <p:ph idx="2" type="body"/>
          </p:nvPr>
        </p:nvSpPr>
        <p:spPr>
          <a:xfrm>
            <a:off x="4645025" y="1198959"/>
            <a:ext cx="4037100" cy="1628700"/>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109" name="Shape 109"/>
          <p:cNvSpPr txBox="1"/>
          <p:nvPr>
            <p:ph idx="3" type="body"/>
          </p:nvPr>
        </p:nvSpPr>
        <p:spPr>
          <a:xfrm>
            <a:off x="4645025" y="2942034"/>
            <a:ext cx="4037100" cy="1629899"/>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110" name="Shape 110"/>
          <p:cNvSpPr txBox="1"/>
          <p:nvPr>
            <p:ph idx="10" type="dt"/>
          </p:nvPr>
        </p:nvSpPr>
        <p:spPr>
          <a:xfrm>
            <a:off x="455612" y="4681537"/>
            <a:ext cx="2130299" cy="356099"/>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1" name="Shape 111"/>
          <p:cNvSpPr txBox="1"/>
          <p:nvPr>
            <p:ph idx="11" type="ftr"/>
          </p:nvPr>
        </p:nvSpPr>
        <p:spPr>
          <a:xfrm>
            <a:off x="3124200" y="4681537"/>
            <a:ext cx="2895600" cy="356099"/>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2" name="Shape 112"/>
          <p:cNvSpPr txBox="1"/>
          <p:nvPr>
            <p:ph idx="12" type="sldNum"/>
          </p:nvPr>
        </p:nvSpPr>
        <p:spPr>
          <a:xfrm>
            <a:off x="6553200" y="4681537"/>
            <a:ext cx="2130299" cy="356099"/>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AndTwoObj">
  <p:cSld name="Title, Text, and 2 Content">
    <p:spTree>
      <p:nvGrpSpPr>
        <p:cNvPr id="119" name="Shape 119"/>
        <p:cNvGrpSpPr/>
        <p:nvPr/>
      </p:nvGrpSpPr>
      <p:grpSpPr>
        <a:xfrm>
          <a:off x="0" y="0"/>
          <a:ext cx="0" cy="0"/>
          <a:chOff x="0" y="0"/>
          <a:chExt cx="0" cy="0"/>
        </a:xfrm>
      </p:grpSpPr>
      <p:sp>
        <p:nvSpPr>
          <p:cNvPr id="120" name="Shape 120"/>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21" name="Shape 121"/>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
        <p:nvSpPr>
          <p:cNvPr id="122" name="Shape 122"/>
          <p:cNvSpPr txBox="1"/>
          <p:nvPr>
            <p:ph idx="2" type="body"/>
          </p:nvPr>
        </p:nvSpPr>
        <p:spPr>
          <a:xfrm>
            <a:off x="4648200" y="1200150"/>
            <a:ext cx="4038599" cy="16395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
        <p:nvSpPr>
          <p:cNvPr id="123" name="Shape 123"/>
          <p:cNvSpPr txBox="1"/>
          <p:nvPr>
            <p:ph idx="3" type="body"/>
          </p:nvPr>
        </p:nvSpPr>
        <p:spPr>
          <a:xfrm>
            <a:off x="4648200" y="2953940"/>
            <a:ext cx="4038599" cy="1640699"/>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x="0" y="0"/>
          <a:ext cx="0" cy="0"/>
          <a:chOff x="0" y="0"/>
          <a:chExt cx="0" cy="0"/>
        </a:xfrm>
      </p:grpSpPr>
      <p:sp>
        <p:nvSpPr>
          <p:cNvPr id="14" name="Shape 14"/>
          <p:cNvSpPr txBox="1"/>
          <p:nvPr>
            <p:ph type="title"/>
          </p:nvPr>
        </p:nvSpPr>
        <p:spPr>
          <a:xfrm>
            <a:off x="457200" y="205978"/>
            <a:ext cx="82296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5" name="Shape 15"/>
          <p:cNvSpPr txBox="1"/>
          <p:nvPr>
            <p:ph idx="1" type="body"/>
          </p:nvPr>
        </p:nvSpPr>
        <p:spPr>
          <a:xfrm>
            <a:off x="457200" y="1200150"/>
            <a:ext cx="8229600" cy="3725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6" name="Shape 16"/>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AndObj">
  <p:cSld name="Title, Text, and Content">
    <p:spTree>
      <p:nvGrpSpPr>
        <p:cNvPr id="124" name="Shape 124"/>
        <p:cNvGrpSpPr/>
        <p:nvPr/>
      </p:nvGrpSpPr>
      <p:grpSpPr>
        <a:xfrm>
          <a:off x="0" y="0"/>
          <a:ext cx="0" cy="0"/>
          <a:chOff x="0" y="0"/>
          <a:chExt cx="0" cy="0"/>
        </a:xfrm>
      </p:grpSpPr>
      <p:sp>
        <p:nvSpPr>
          <p:cNvPr id="125" name="Shape 125"/>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26" name="Shape 126"/>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
        <p:nvSpPr>
          <p:cNvPr id="127" name="Shape 127"/>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28" name="Shape 128"/>
        <p:cNvGrpSpPr/>
        <p:nvPr/>
      </p:nvGrpSpPr>
      <p:grpSpPr>
        <a:xfrm>
          <a:off x="0" y="0"/>
          <a:ext cx="0" cy="0"/>
          <a:chOff x="0" y="0"/>
          <a:chExt cx="0" cy="0"/>
        </a:xfrm>
      </p:grpSpPr>
      <p:sp>
        <p:nvSpPr>
          <p:cNvPr id="129" name="Shape 129"/>
          <p:cNvSpPr txBox="1"/>
          <p:nvPr>
            <p:ph type="title"/>
          </p:nvPr>
        </p:nvSpPr>
        <p:spPr>
          <a:xfrm rot="5400000">
            <a:off x="5463749" y="1371628"/>
            <a:ext cx="4388700" cy="20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30" name="Shape 130"/>
          <p:cNvSpPr txBox="1"/>
          <p:nvPr>
            <p:ph idx="1" type="body"/>
          </p:nvPr>
        </p:nvSpPr>
        <p:spPr>
          <a:xfrm rot="5400000">
            <a:off x="1272750" y="-609571"/>
            <a:ext cx="4388700" cy="6019799"/>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31" name="Shape 131"/>
        <p:cNvGrpSpPr/>
        <p:nvPr/>
      </p:nvGrpSpPr>
      <p:grpSpPr>
        <a:xfrm>
          <a:off x="0" y="0"/>
          <a:ext cx="0" cy="0"/>
          <a:chOff x="0" y="0"/>
          <a:chExt cx="0" cy="0"/>
        </a:xfrm>
      </p:grpSpPr>
      <p:sp>
        <p:nvSpPr>
          <p:cNvPr id="132" name="Shape 132"/>
          <p:cNvSpPr txBox="1"/>
          <p:nvPr>
            <p:ph type="title"/>
          </p:nvPr>
        </p:nvSpPr>
        <p:spPr>
          <a:xfrm>
            <a:off x="457200" y="205977"/>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33" name="Shape 133"/>
          <p:cNvSpPr txBox="1"/>
          <p:nvPr>
            <p:ph idx="1" type="body"/>
          </p:nvPr>
        </p:nvSpPr>
        <p:spPr>
          <a:xfrm rot="5400000">
            <a:off x="2874749" y="-1217400"/>
            <a:ext cx="3394500" cy="82296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34" name="Shape 134"/>
        <p:cNvGrpSpPr/>
        <p:nvPr/>
      </p:nvGrpSpPr>
      <p:grpSpPr>
        <a:xfrm>
          <a:off x="0" y="0"/>
          <a:ext cx="0" cy="0"/>
          <a:chOff x="0" y="0"/>
          <a:chExt cx="0" cy="0"/>
        </a:xfrm>
      </p:grpSpPr>
      <p:sp>
        <p:nvSpPr>
          <p:cNvPr id="135" name="Shape 135"/>
          <p:cNvSpPr txBox="1"/>
          <p:nvPr>
            <p:ph type="title"/>
          </p:nvPr>
        </p:nvSpPr>
        <p:spPr>
          <a:xfrm>
            <a:off x="1792288" y="3600450"/>
            <a:ext cx="5486399" cy="425099"/>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6" name="Shape 136"/>
          <p:cNvSpPr/>
          <p:nvPr>
            <p:ph idx="2" type="pic"/>
          </p:nvPr>
        </p:nvSpPr>
        <p:spPr>
          <a:xfrm>
            <a:off x="1792288" y="459581"/>
            <a:ext cx="5486399" cy="3086099"/>
          </a:xfrm>
          <a:prstGeom prst="rect">
            <a:avLst/>
          </a:prstGeom>
          <a:noFill/>
          <a:ln>
            <a:noFill/>
          </a:ln>
        </p:spPr>
      </p:sp>
      <p:sp>
        <p:nvSpPr>
          <p:cNvPr id="137" name="Shape 137"/>
          <p:cNvSpPr txBox="1"/>
          <p:nvPr>
            <p:ph idx="1" type="body"/>
          </p:nvPr>
        </p:nvSpPr>
        <p:spPr>
          <a:xfrm>
            <a:off x="1792288" y="4025503"/>
            <a:ext cx="5486399" cy="603599"/>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138" name="Shape 138"/>
        <p:cNvGrpSpPr/>
        <p:nvPr/>
      </p:nvGrpSpPr>
      <p:grpSpPr>
        <a:xfrm>
          <a:off x="0" y="0"/>
          <a:ext cx="0" cy="0"/>
          <a:chOff x="0" y="0"/>
          <a:chExt cx="0" cy="0"/>
        </a:xfrm>
      </p:grpSpPr>
      <p:sp>
        <p:nvSpPr>
          <p:cNvPr id="139" name="Shape 139"/>
          <p:cNvSpPr txBox="1"/>
          <p:nvPr>
            <p:ph type="title"/>
          </p:nvPr>
        </p:nvSpPr>
        <p:spPr>
          <a:xfrm>
            <a:off x="457200" y="204787"/>
            <a:ext cx="3008399" cy="871499"/>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40" name="Shape 140"/>
          <p:cNvSpPr txBox="1"/>
          <p:nvPr>
            <p:ph idx="1" type="body"/>
          </p:nvPr>
        </p:nvSpPr>
        <p:spPr>
          <a:xfrm>
            <a:off x="3575050" y="204787"/>
            <a:ext cx="5111699" cy="4389599"/>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41" name="Shape 141"/>
          <p:cNvSpPr txBox="1"/>
          <p:nvPr>
            <p:ph idx="2" type="body"/>
          </p:nvPr>
        </p:nvSpPr>
        <p:spPr>
          <a:xfrm>
            <a:off x="457200" y="1076325"/>
            <a:ext cx="3008399" cy="3518399"/>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42" name="Shape 142"/>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43" name="Shape 143"/>
        <p:cNvGrpSpPr/>
        <p:nvPr/>
      </p:nvGrpSpPr>
      <p:grpSpPr>
        <a:xfrm>
          <a:off x="0" y="0"/>
          <a:ext cx="0" cy="0"/>
          <a:chOff x="0" y="0"/>
          <a:chExt cx="0" cy="0"/>
        </a:xfrm>
      </p:grpSpPr>
      <p:sp>
        <p:nvSpPr>
          <p:cNvPr id="144" name="Shape 144"/>
          <p:cNvSpPr txBox="1"/>
          <p:nvPr>
            <p:ph type="title"/>
          </p:nvPr>
        </p:nvSpPr>
        <p:spPr>
          <a:xfrm>
            <a:off x="457200" y="205977"/>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145" name="Shape 145"/>
        <p:cNvGrpSpPr/>
        <p:nvPr/>
      </p:nvGrpSpPr>
      <p:grpSpPr>
        <a:xfrm>
          <a:off x="0" y="0"/>
          <a:ext cx="0" cy="0"/>
          <a:chOff x="0" y="0"/>
          <a:chExt cx="0" cy="0"/>
        </a:xfrm>
      </p:grpSpPr>
      <p:sp>
        <p:nvSpPr>
          <p:cNvPr id="146" name="Shape 146"/>
          <p:cNvSpPr txBox="1"/>
          <p:nvPr>
            <p:ph type="title"/>
          </p:nvPr>
        </p:nvSpPr>
        <p:spPr>
          <a:xfrm>
            <a:off x="457200" y="205977"/>
            <a:ext cx="8229600" cy="8574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47" name="Shape 147"/>
          <p:cNvSpPr txBox="1"/>
          <p:nvPr>
            <p:ph idx="1" type="body"/>
          </p:nvPr>
        </p:nvSpPr>
        <p:spPr>
          <a:xfrm>
            <a:off x="457200" y="1151334"/>
            <a:ext cx="4040099" cy="479999"/>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48" name="Shape 148"/>
          <p:cNvSpPr txBox="1"/>
          <p:nvPr>
            <p:ph idx="2" type="body"/>
          </p:nvPr>
        </p:nvSpPr>
        <p:spPr>
          <a:xfrm>
            <a:off x="457200" y="1631156"/>
            <a:ext cx="4040099" cy="29634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49" name="Shape 149"/>
          <p:cNvSpPr txBox="1"/>
          <p:nvPr>
            <p:ph idx="3" type="body"/>
          </p:nvPr>
        </p:nvSpPr>
        <p:spPr>
          <a:xfrm>
            <a:off x="4645025" y="1151334"/>
            <a:ext cx="4041900" cy="479999"/>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50" name="Shape 150"/>
          <p:cNvSpPr txBox="1"/>
          <p:nvPr>
            <p:ph idx="4" type="body"/>
          </p:nvPr>
        </p:nvSpPr>
        <p:spPr>
          <a:xfrm>
            <a:off x="4645025" y="1631156"/>
            <a:ext cx="4041900" cy="29634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151" name="Shape 151"/>
        <p:cNvGrpSpPr/>
        <p:nvPr/>
      </p:nvGrpSpPr>
      <p:grpSpPr>
        <a:xfrm>
          <a:off x="0" y="0"/>
          <a:ext cx="0" cy="0"/>
          <a:chOff x="0" y="0"/>
          <a:chExt cx="0" cy="0"/>
        </a:xfrm>
      </p:grpSpPr>
      <p:sp>
        <p:nvSpPr>
          <p:cNvPr id="152" name="Shape 152"/>
          <p:cNvSpPr txBox="1"/>
          <p:nvPr>
            <p:ph type="title"/>
          </p:nvPr>
        </p:nvSpPr>
        <p:spPr>
          <a:xfrm>
            <a:off x="457200" y="205977"/>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53" name="Shape 153"/>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54" name="Shape 154"/>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5" name="Shape 155"/>
        <p:cNvGrpSpPr/>
        <p:nvPr/>
      </p:nvGrpSpPr>
      <p:grpSpPr>
        <a:xfrm>
          <a:off x="0" y="0"/>
          <a:ext cx="0" cy="0"/>
          <a:chOff x="0" y="0"/>
          <a:chExt cx="0" cy="0"/>
        </a:xfrm>
      </p:grpSpPr>
      <p:sp>
        <p:nvSpPr>
          <p:cNvPr id="156" name="Shape 156"/>
          <p:cNvSpPr txBox="1"/>
          <p:nvPr>
            <p:ph type="title"/>
          </p:nvPr>
        </p:nvSpPr>
        <p:spPr>
          <a:xfrm>
            <a:off x="722312" y="3305175"/>
            <a:ext cx="7772400" cy="1021499"/>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57" name="Shape 157"/>
          <p:cNvSpPr txBox="1"/>
          <p:nvPr>
            <p:ph idx="1" type="body"/>
          </p:nvPr>
        </p:nvSpPr>
        <p:spPr>
          <a:xfrm>
            <a:off x="722312" y="2180034"/>
            <a:ext cx="7772400" cy="1125299"/>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7" name="Shape 17"/>
        <p:cNvGrpSpPr/>
        <p:nvPr/>
      </p:nvGrpSpPr>
      <p:grpSpPr>
        <a:xfrm>
          <a:off x="0" y="0"/>
          <a:ext cx="0" cy="0"/>
          <a:chOff x="0" y="0"/>
          <a:chExt cx="0" cy="0"/>
        </a:xfrm>
      </p:grpSpPr>
      <p:sp>
        <p:nvSpPr>
          <p:cNvPr id="18" name="Shape 18"/>
          <p:cNvSpPr txBox="1"/>
          <p:nvPr>
            <p:ph type="title"/>
          </p:nvPr>
        </p:nvSpPr>
        <p:spPr>
          <a:xfrm>
            <a:off x="457200" y="205978"/>
            <a:ext cx="82296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9" name="Shape 19"/>
          <p:cNvSpPr txBox="1"/>
          <p:nvPr>
            <p:ph idx="1" type="body"/>
          </p:nvPr>
        </p:nvSpPr>
        <p:spPr>
          <a:xfrm>
            <a:off x="457200" y="1200150"/>
            <a:ext cx="3994500" cy="3725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0" name="Shape 20"/>
          <p:cNvSpPr txBox="1"/>
          <p:nvPr>
            <p:ph idx="2" type="body"/>
          </p:nvPr>
        </p:nvSpPr>
        <p:spPr>
          <a:xfrm>
            <a:off x="4692273" y="1200150"/>
            <a:ext cx="3994500" cy="3725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1" name="Shape 21"/>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58" name="Shape 158"/>
        <p:cNvGrpSpPr/>
        <p:nvPr/>
      </p:nvGrpSpPr>
      <p:grpSpPr>
        <a:xfrm>
          <a:off x="0" y="0"/>
          <a:ext cx="0" cy="0"/>
          <a:chOff x="0" y="0"/>
          <a:chExt cx="0" cy="0"/>
        </a:xfrm>
      </p:grpSpPr>
      <p:sp>
        <p:nvSpPr>
          <p:cNvPr id="159" name="Shape 159"/>
          <p:cNvSpPr txBox="1"/>
          <p:nvPr>
            <p:ph type="title"/>
          </p:nvPr>
        </p:nvSpPr>
        <p:spPr>
          <a:xfrm>
            <a:off x="457200" y="205977"/>
            <a:ext cx="8229600" cy="8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60" name="Shape 160"/>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01600" lvl="5" marL="2514600" rtl="0" algn="l">
              <a:spcBef>
                <a:spcPts val="400"/>
              </a:spcBef>
              <a:spcAft>
                <a:spcPts val="0"/>
              </a:spcAft>
              <a:buClr>
                <a:schemeClr val="dk1"/>
              </a:buClr>
              <a:buFont typeface="Arial"/>
              <a:buChar char="»"/>
              <a:defRPr/>
            </a:lvl6pPr>
            <a:lvl7pPr indent="-101600" lvl="6" marL="2971800" rtl="0" algn="l">
              <a:spcBef>
                <a:spcPts val="400"/>
              </a:spcBef>
              <a:spcAft>
                <a:spcPts val="0"/>
              </a:spcAft>
              <a:buClr>
                <a:schemeClr val="dk1"/>
              </a:buClr>
              <a:buFont typeface="Arial"/>
              <a:buChar char="»"/>
              <a:defRPr/>
            </a:lvl7pPr>
            <a:lvl8pPr indent="-101600" lvl="7" marL="3429000" rtl="0" algn="l">
              <a:spcBef>
                <a:spcPts val="400"/>
              </a:spcBef>
              <a:spcAft>
                <a:spcPts val="0"/>
              </a:spcAft>
              <a:buClr>
                <a:schemeClr val="dk1"/>
              </a:buClr>
              <a:buFont typeface="Arial"/>
              <a:buChar char="»"/>
              <a:defRPr/>
            </a:lvl8pPr>
            <a:lvl9pPr indent="-101600" lvl="8" marL="3886200" rtl="0" algn="l">
              <a:spcBef>
                <a:spcPts val="400"/>
              </a:spcBef>
              <a:spcAft>
                <a:spcPts val="0"/>
              </a:spcAft>
              <a:buClr>
                <a:schemeClr val="dk1"/>
              </a:buClr>
              <a:buFont typeface="Arial"/>
              <a:buChar char="»"/>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1" name="Shape 161"/>
        <p:cNvGrpSpPr/>
        <p:nvPr/>
      </p:nvGrpSpPr>
      <p:grpSpPr>
        <a:xfrm>
          <a:off x="0" y="0"/>
          <a:ext cx="0" cy="0"/>
          <a:chOff x="0" y="0"/>
          <a:chExt cx="0" cy="0"/>
        </a:xfrm>
      </p:grpSpPr>
      <p:sp>
        <p:nvSpPr>
          <p:cNvPr id="162" name="Shape 162"/>
          <p:cNvSpPr txBox="1"/>
          <p:nvPr>
            <p:ph type="ctrTitle"/>
          </p:nvPr>
        </p:nvSpPr>
        <p:spPr>
          <a:xfrm>
            <a:off x="685800" y="1597818"/>
            <a:ext cx="7772400" cy="1102500"/>
          </a:xfrm>
          <a:prstGeom prst="rect">
            <a:avLst/>
          </a:prstGeom>
          <a:noFill/>
          <a:ln>
            <a:noFill/>
          </a:ln>
        </p:spPr>
        <p:txBody>
          <a:bodyPr anchorCtr="0" anchor="ctr" bIns="91425" lIns="91425" rIns="91425" tIns="91425"/>
          <a:lstStyle>
            <a:lvl1pPr indent="0" lvl="0" marL="0" marR="0" rtl="0" algn="ctr">
              <a:spcBef>
                <a:spcPts val="0"/>
              </a:spcBef>
              <a:spcAft>
                <a:spcPts val="0"/>
              </a:spcAft>
              <a:defRPr/>
            </a:lvl1pPr>
            <a:lvl2pPr indent="0" lvl="1" marL="0" marR="0" rtl="0" algn="ctr">
              <a:spcBef>
                <a:spcPts val="0"/>
              </a:spcBef>
              <a:spcAft>
                <a:spcPts val="0"/>
              </a:spcAft>
              <a:defRPr/>
            </a:lvl2pPr>
            <a:lvl3pPr indent="0" lvl="2" marL="0" marR="0" rtl="0" algn="ctr">
              <a:spcBef>
                <a:spcPts val="0"/>
              </a:spcBef>
              <a:spcAft>
                <a:spcPts val="0"/>
              </a:spcAft>
              <a:defRPr/>
            </a:lvl3pPr>
            <a:lvl4pPr indent="0" lvl="3" marL="0" marR="0" rtl="0" algn="ctr">
              <a:spcBef>
                <a:spcPts val="0"/>
              </a:spcBef>
              <a:spcAft>
                <a:spcPts val="0"/>
              </a:spcAft>
              <a:defRPr/>
            </a:lvl4pPr>
            <a:lvl5pPr indent="0" lvl="4" marL="0" marR="0" rtl="0" algn="ctr">
              <a:spcBef>
                <a:spcPts val="0"/>
              </a:spcBef>
              <a:spcAft>
                <a:spcPts val="0"/>
              </a:spcAft>
              <a:defRPr/>
            </a:lvl5pPr>
            <a:lvl6pPr indent="0" lvl="5" marL="457200" marR="0" rtl="0" algn="ctr">
              <a:spcBef>
                <a:spcPts val="0"/>
              </a:spcBef>
              <a:spcAft>
                <a:spcPts val="0"/>
              </a:spcAft>
              <a:defRPr/>
            </a:lvl6pPr>
            <a:lvl7pPr indent="0" lvl="6" marL="914400" marR="0" rtl="0" algn="ctr">
              <a:spcBef>
                <a:spcPts val="0"/>
              </a:spcBef>
              <a:spcAft>
                <a:spcPts val="0"/>
              </a:spcAft>
              <a:defRPr/>
            </a:lvl7pPr>
            <a:lvl8pPr indent="0" lvl="7" marL="1371600" marR="0" rtl="0" algn="ctr">
              <a:spcBef>
                <a:spcPts val="0"/>
              </a:spcBef>
              <a:spcAft>
                <a:spcPts val="0"/>
              </a:spcAft>
              <a:defRPr/>
            </a:lvl8pPr>
            <a:lvl9pPr indent="0" lvl="8" marL="1828800" marR="0" rtl="0" algn="ctr">
              <a:spcBef>
                <a:spcPts val="0"/>
              </a:spcBef>
              <a:spcAft>
                <a:spcPts val="0"/>
              </a:spcAft>
              <a:defRPr/>
            </a:lvl9pPr>
          </a:lstStyle>
          <a:p/>
        </p:txBody>
      </p:sp>
      <p:sp>
        <p:nvSpPr>
          <p:cNvPr id="163" name="Shape 163"/>
          <p:cNvSpPr txBox="1"/>
          <p:nvPr>
            <p:ph idx="1" type="subTitle"/>
          </p:nvPr>
        </p:nvSpPr>
        <p:spPr>
          <a:xfrm>
            <a:off x="1371600" y="2914650"/>
            <a:ext cx="6400799" cy="1314599"/>
          </a:xfrm>
          <a:prstGeom prst="rect">
            <a:avLst/>
          </a:prstGeom>
          <a:noFill/>
          <a:ln>
            <a:noFill/>
          </a:ln>
        </p:spPr>
        <p:txBody>
          <a:bodyPr anchorCtr="0" anchor="t" bIns="91425" lIns="91425" rIns="91425" tIns="91425"/>
          <a:lstStyle>
            <a:lvl1pPr indent="0" lvl="0" marL="0" marR="0" rtl="0" algn="ctr">
              <a:spcBef>
                <a:spcPts val="640"/>
              </a:spcBef>
              <a:spcAft>
                <a:spcPts val="0"/>
              </a:spcAft>
              <a:buClr>
                <a:schemeClr val="dk1"/>
              </a:buClr>
              <a:buFont typeface="Arial"/>
              <a:buNone/>
              <a:defRPr/>
            </a:lvl1pPr>
            <a:lvl2pPr indent="0" lvl="1" marL="457200" marR="0" rtl="0" algn="ctr">
              <a:spcBef>
                <a:spcPts val="560"/>
              </a:spcBef>
              <a:spcAft>
                <a:spcPts val="0"/>
              </a:spcAft>
              <a:buClr>
                <a:schemeClr val="dk1"/>
              </a:buClr>
              <a:buFont typeface="Arial"/>
              <a:buNone/>
              <a:defRPr/>
            </a:lvl2pPr>
            <a:lvl3pPr indent="0" lvl="2" marL="914400" marR="0" rtl="0" algn="ctr">
              <a:spcBef>
                <a:spcPts val="480"/>
              </a:spcBef>
              <a:spcAft>
                <a:spcPts val="0"/>
              </a:spcAft>
              <a:buClr>
                <a:schemeClr val="dk1"/>
              </a:buClr>
              <a:buFont typeface="Arial"/>
              <a:buNone/>
              <a:defRPr/>
            </a:lvl3pPr>
            <a:lvl4pPr indent="0" lvl="3" marL="1371600" marR="0" rtl="0" algn="ctr">
              <a:spcBef>
                <a:spcPts val="400"/>
              </a:spcBef>
              <a:spcAft>
                <a:spcPts val="0"/>
              </a:spcAft>
              <a:buClr>
                <a:schemeClr val="dk1"/>
              </a:buClr>
              <a:buFont typeface="Arial"/>
              <a:buNone/>
              <a:defRPr/>
            </a:lvl4pPr>
            <a:lvl5pPr indent="0" lvl="4" marL="1828800" marR="0" rtl="0" algn="ctr">
              <a:spcBef>
                <a:spcPts val="400"/>
              </a:spcBef>
              <a:spcAft>
                <a:spcPts val="0"/>
              </a:spcAft>
              <a:buClr>
                <a:schemeClr val="dk1"/>
              </a:buClr>
              <a:buFont typeface="Arial"/>
              <a:buNone/>
              <a:defRPr/>
            </a:lvl5pPr>
            <a:lvl6pPr indent="0" lvl="5" marL="2286000" marR="0" rtl="0" algn="ctr">
              <a:spcBef>
                <a:spcPts val="400"/>
              </a:spcBef>
              <a:spcAft>
                <a:spcPts val="0"/>
              </a:spcAft>
              <a:buClr>
                <a:schemeClr val="dk1"/>
              </a:buClr>
              <a:buFont typeface="Arial"/>
              <a:buNone/>
              <a:defRPr/>
            </a:lvl6pPr>
            <a:lvl7pPr indent="0" lvl="6" marL="2743200" marR="0" rtl="0" algn="ctr">
              <a:spcBef>
                <a:spcPts val="400"/>
              </a:spcBef>
              <a:spcAft>
                <a:spcPts val="0"/>
              </a:spcAft>
              <a:buClr>
                <a:schemeClr val="dk1"/>
              </a:buClr>
              <a:buFont typeface="Arial"/>
              <a:buNone/>
              <a:defRPr/>
            </a:lvl7pPr>
            <a:lvl8pPr indent="0" lvl="7" marL="3200400" marR="0" rtl="0" algn="ctr">
              <a:spcBef>
                <a:spcPts val="400"/>
              </a:spcBef>
              <a:spcAft>
                <a:spcPts val="0"/>
              </a:spcAft>
              <a:buClr>
                <a:schemeClr val="dk1"/>
              </a:buClr>
              <a:buFont typeface="Arial"/>
              <a:buNone/>
              <a:defRPr/>
            </a:lvl8pPr>
            <a:lvl9pPr indent="0" lvl="8" marL="3657600" marR="0" rtl="0" algn="ctr">
              <a:spcBef>
                <a:spcPts val="400"/>
              </a:spcBef>
              <a:spcAft>
                <a:spcPts val="0"/>
              </a:spcAft>
              <a:buClr>
                <a:schemeClr val="dk1"/>
              </a:buClr>
              <a:buFont typeface="Arial"/>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2" name="Shape 22"/>
        <p:cNvGrpSpPr/>
        <p:nvPr/>
      </p:nvGrpSpPr>
      <p:grpSpPr>
        <a:xfrm>
          <a:off x="0" y="0"/>
          <a:ext cx="0" cy="0"/>
          <a:chOff x="0" y="0"/>
          <a:chExt cx="0" cy="0"/>
        </a:xfrm>
      </p:grpSpPr>
      <p:sp>
        <p:nvSpPr>
          <p:cNvPr id="23" name="Shape 23"/>
          <p:cNvSpPr txBox="1"/>
          <p:nvPr>
            <p:ph type="title"/>
          </p:nvPr>
        </p:nvSpPr>
        <p:spPr>
          <a:xfrm>
            <a:off x="457200" y="205978"/>
            <a:ext cx="82296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4" name="Shape 24"/>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5" name="Shape 25"/>
        <p:cNvGrpSpPr/>
        <p:nvPr/>
      </p:nvGrpSpPr>
      <p:grpSpPr>
        <a:xfrm>
          <a:off x="0" y="0"/>
          <a:ext cx="0" cy="0"/>
          <a:chOff x="0" y="0"/>
          <a:chExt cx="0" cy="0"/>
        </a:xfrm>
      </p:grpSpPr>
      <p:sp>
        <p:nvSpPr>
          <p:cNvPr id="26" name="Shape 26"/>
          <p:cNvSpPr txBox="1"/>
          <p:nvPr>
            <p:ph idx="1" type="body"/>
          </p:nvPr>
        </p:nvSpPr>
        <p:spPr>
          <a:xfrm>
            <a:off x="457200" y="4406309"/>
            <a:ext cx="8229600" cy="519599"/>
          </a:xfrm>
          <a:prstGeom prst="rect">
            <a:avLst/>
          </a:prstGeom>
        </p:spPr>
        <p:txBody>
          <a:bodyPr anchorCtr="0" anchor="t" bIns="91425" lIns="91425" rIns="91425" tIns="91425"/>
          <a:lstStyle>
            <a:lvl1pPr lvl="0" rtl="0" algn="ctr">
              <a:spcBef>
                <a:spcPts val="360"/>
              </a:spcBef>
              <a:buSzPct val="100000"/>
              <a:buNone/>
              <a:defRPr sz="1800"/>
            </a:lvl1pPr>
          </a:lstStyle>
          <a:p/>
        </p:txBody>
      </p:sp>
      <p:sp>
        <p:nvSpPr>
          <p:cNvPr id="27" name="Shape 27"/>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8" name="Shape 28"/>
        <p:cNvGrpSpPr/>
        <p:nvPr/>
      </p:nvGrpSpPr>
      <p:grpSpPr>
        <a:xfrm>
          <a:off x="0" y="0"/>
          <a:ext cx="0" cy="0"/>
          <a:chOff x="0" y="0"/>
          <a:chExt cx="0" cy="0"/>
        </a:xfrm>
      </p:grpSpPr>
      <p:sp>
        <p:nvSpPr>
          <p:cNvPr id="29" name="Shape 29"/>
          <p:cNvSpPr txBox="1"/>
          <p:nvPr>
            <p:ph idx="12" type="sldNum"/>
          </p:nvPr>
        </p:nvSpPr>
        <p:spPr>
          <a:xfrm>
            <a:off x="8556791" y="4749850"/>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6" name="Shape 36"/>
        <p:cNvGrpSpPr/>
        <p:nvPr/>
      </p:nvGrpSpPr>
      <p:grpSpPr>
        <a:xfrm>
          <a:off x="0" y="0"/>
          <a:ext cx="0" cy="0"/>
          <a:chOff x="0" y="0"/>
          <a:chExt cx="0" cy="0"/>
        </a:xfrm>
      </p:grpSpPr>
      <p:sp>
        <p:nvSpPr>
          <p:cNvPr id="37" name="Shape 37"/>
          <p:cNvSpPr txBox="1"/>
          <p:nvPr>
            <p:ph type="ctrTitle"/>
          </p:nvPr>
        </p:nvSpPr>
        <p:spPr>
          <a:xfrm>
            <a:off x="685800" y="1597818"/>
            <a:ext cx="7772400" cy="1102500"/>
          </a:xfrm>
          <a:prstGeom prst="rect">
            <a:avLst/>
          </a:prstGeom>
          <a:noFill/>
          <a:ln>
            <a:noFill/>
          </a:ln>
        </p:spPr>
        <p:txBody>
          <a:bodyPr anchorCtr="0" anchor="ctr" bIns="91425" lIns="91425" rIns="91425" tIns="91425"/>
          <a:lstStyle>
            <a:lvl1pPr indent="0" lvl="0" marL="0" marR="0" rtl="0" algn="ctr">
              <a:spcBef>
                <a:spcPts val="0"/>
              </a:spcBef>
              <a:buClr>
                <a:schemeClr val="lt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38" name="Shape 38"/>
          <p:cNvSpPr txBox="1"/>
          <p:nvPr>
            <p:ph idx="1" type="subTitle"/>
          </p:nvPr>
        </p:nvSpPr>
        <p:spPr>
          <a:xfrm>
            <a:off x="1371600" y="2914650"/>
            <a:ext cx="6400799" cy="1314599"/>
          </a:xfrm>
          <a:prstGeom prst="rect">
            <a:avLst/>
          </a:prstGeom>
          <a:noFill/>
          <a:ln>
            <a:noFill/>
          </a:ln>
        </p:spPr>
        <p:txBody>
          <a:bodyPr anchorCtr="0" anchor="t" bIns="91425" lIns="91425" rIns="91425" tIns="91425"/>
          <a:lstStyle>
            <a:lvl1pPr indent="0" lvl="0" marL="0" marR="0" rtl="0" algn="ctr">
              <a:spcBef>
                <a:spcPts val="640"/>
              </a:spcBef>
              <a:buClr>
                <a:schemeClr val="lt1"/>
              </a:buClr>
              <a:buFont typeface="Calibri"/>
              <a:buNone/>
              <a:defRPr/>
            </a:lvl1pPr>
            <a:lvl2pPr indent="0" lvl="1" marL="457200" marR="0" rtl="0" algn="ctr">
              <a:spcBef>
                <a:spcPts val="560"/>
              </a:spcBef>
              <a:buClr>
                <a:schemeClr val="lt1"/>
              </a:buClr>
              <a:buFont typeface="Calibri"/>
              <a:buNone/>
              <a:defRPr/>
            </a:lvl2pPr>
            <a:lvl3pPr indent="0" lvl="2" marL="914400" marR="0" rtl="0" algn="ctr">
              <a:spcBef>
                <a:spcPts val="480"/>
              </a:spcBef>
              <a:buClr>
                <a:schemeClr val="lt1"/>
              </a:buClr>
              <a:buFont typeface="Calibri"/>
              <a:buNone/>
              <a:defRPr/>
            </a:lvl3pPr>
            <a:lvl4pPr indent="0" lvl="3" marL="1371600" marR="0" rtl="0" algn="ctr">
              <a:spcBef>
                <a:spcPts val="400"/>
              </a:spcBef>
              <a:buClr>
                <a:schemeClr val="lt1"/>
              </a:buClr>
              <a:buFont typeface="Calibri"/>
              <a:buNone/>
              <a:defRPr/>
            </a:lvl4pPr>
            <a:lvl5pPr indent="0" lvl="4" marL="1828800" marR="0" rtl="0" algn="ctr">
              <a:spcBef>
                <a:spcPts val="400"/>
              </a:spcBef>
              <a:buClr>
                <a:schemeClr val="lt1"/>
              </a:buClr>
              <a:buFont typeface="Calibri"/>
              <a:buNone/>
              <a:defRPr/>
            </a:lvl5pPr>
            <a:lvl6pPr indent="0" lvl="5" marL="2286000" marR="0" rtl="0" algn="ctr">
              <a:spcBef>
                <a:spcPts val="400"/>
              </a:spcBef>
              <a:buClr>
                <a:schemeClr val="lt1"/>
              </a:buClr>
              <a:buFont typeface="Calibri"/>
              <a:buNone/>
              <a:defRPr/>
            </a:lvl6pPr>
            <a:lvl7pPr indent="0" lvl="6" marL="2743200" marR="0" rtl="0" algn="ctr">
              <a:spcBef>
                <a:spcPts val="400"/>
              </a:spcBef>
              <a:buClr>
                <a:schemeClr val="lt1"/>
              </a:buClr>
              <a:buFont typeface="Calibri"/>
              <a:buNone/>
              <a:defRPr/>
            </a:lvl7pPr>
            <a:lvl8pPr indent="0" lvl="7" marL="3200400" marR="0" rtl="0" algn="ctr">
              <a:spcBef>
                <a:spcPts val="400"/>
              </a:spcBef>
              <a:buClr>
                <a:schemeClr val="lt1"/>
              </a:buClr>
              <a:buFont typeface="Calibri"/>
              <a:buNone/>
              <a:defRPr/>
            </a:lvl8pPr>
            <a:lvl9pPr indent="0" lvl="8" marL="3657600" marR="0" rtl="0" algn="ctr">
              <a:spcBef>
                <a:spcPts val="400"/>
              </a:spcBef>
              <a:buClr>
                <a:schemeClr val="lt1"/>
              </a:buClr>
              <a:buFont typeface="Calibri"/>
              <a:buNone/>
              <a:defRPr/>
            </a:lvl9pPr>
          </a:lstStyle>
          <a:p/>
        </p:txBody>
      </p:sp>
      <p:sp>
        <p:nvSpPr>
          <p:cNvPr id="39" name="Shape 39"/>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0" name="Shape 40"/>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1" name="Shape 41"/>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42" name="Shape 42"/>
        <p:cNvGrpSpPr/>
        <p:nvPr/>
      </p:nvGrpSpPr>
      <p:grpSpPr>
        <a:xfrm>
          <a:off x="0" y="0"/>
          <a:ext cx="0" cy="0"/>
          <a:chOff x="0" y="0"/>
          <a:chExt cx="0" cy="0"/>
        </a:xfrm>
      </p:grpSpPr>
      <p:sp>
        <p:nvSpPr>
          <p:cNvPr id="43" name="Shape 43"/>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lgn="ctr">
              <a:spcBef>
                <a:spcPts val="0"/>
              </a:spcBef>
              <a:buClr>
                <a:schemeClr val="lt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4" name="Shape 44"/>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lvl="0" marL="342900" rtl="0" algn="l">
              <a:spcBef>
                <a:spcPts val="640"/>
              </a:spcBef>
              <a:buClr>
                <a:schemeClr val="lt1"/>
              </a:buClr>
              <a:buFont typeface="Calibri"/>
              <a:buChar char="•"/>
              <a:defRPr/>
            </a:lvl1pPr>
            <a:lvl2pPr indent="-107950" lvl="1" marL="742950" rtl="0" algn="l">
              <a:spcBef>
                <a:spcPts val="560"/>
              </a:spcBef>
              <a:buClr>
                <a:schemeClr val="lt1"/>
              </a:buClr>
              <a:buFont typeface="Calibri"/>
              <a:buChar char="–"/>
              <a:defRPr/>
            </a:lvl2pPr>
            <a:lvl3pPr indent="-76200" lvl="2" marL="1143000" rtl="0" algn="l">
              <a:spcBef>
                <a:spcPts val="480"/>
              </a:spcBef>
              <a:buClr>
                <a:schemeClr val="lt1"/>
              </a:buClr>
              <a:buFont typeface="Calibri"/>
              <a:buChar char="•"/>
              <a:defRPr/>
            </a:lvl3pPr>
            <a:lvl4pPr indent="-101600" lvl="3" marL="1600200" rtl="0" algn="l">
              <a:spcBef>
                <a:spcPts val="400"/>
              </a:spcBef>
              <a:buClr>
                <a:schemeClr val="lt1"/>
              </a:buClr>
              <a:buFont typeface="Calibri"/>
              <a:buChar char="–"/>
              <a:defRPr/>
            </a:lvl4pPr>
            <a:lvl5pPr indent="-101600" lvl="4" marL="2057400" rtl="0" algn="l">
              <a:spcBef>
                <a:spcPts val="400"/>
              </a:spcBef>
              <a:buClr>
                <a:schemeClr val="lt1"/>
              </a:buClr>
              <a:buFont typeface="Calibri"/>
              <a:buChar char="»"/>
              <a:defRPr/>
            </a:lvl5pPr>
            <a:lvl6pPr indent="-101600" lvl="5" marL="2514600" rtl="0" algn="l">
              <a:spcBef>
                <a:spcPts val="400"/>
              </a:spcBef>
              <a:buClr>
                <a:schemeClr val="lt1"/>
              </a:buClr>
              <a:buFont typeface="Calibri"/>
              <a:buChar char="•"/>
              <a:defRPr/>
            </a:lvl6pPr>
            <a:lvl7pPr indent="-101600" lvl="6" marL="2971800" rtl="0" algn="l">
              <a:spcBef>
                <a:spcPts val="400"/>
              </a:spcBef>
              <a:buClr>
                <a:schemeClr val="lt1"/>
              </a:buClr>
              <a:buFont typeface="Calibri"/>
              <a:buChar char="•"/>
              <a:defRPr/>
            </a:lvl7pPr>
            <a:lvl8pPr indent="-101600" lvl="7" marL="3429000" rtl="0" algn="l">
              <a:spcBef>
                <a:spcPts val="400"/>
              </a:spcBef>
              <a:buClr>
                <a:schemeClr val="lt1"/>
              </a:buClr>
              <a:buFont typeface="Calibri"/>
              <a:buChar char="•"/>
              <a:defRPr/>
            </a:lvl8pPr>
            <a:lvl9pPr indent="-101600" lvl="8" marL="3886200" rtl="0" algn="l">
              <a:spcBef>
                <a:spcPts val="400"/>
              </a:spcBef>
              <a:buClr>
                <a:schemeClr val="lt1"/>
              </a:buClr>
              <a:buFont typeface="Calibri"/>
              <a:buChar char="•"/>
              <a:defRPr/>
            </a:lvl9pPr>
          </a:lstStyle>
          <a:p/>
        </p:txBody>
      </p:sp>
      <p:sp>
        <p:nvSpPr>
          <p:cNvPr id="45" name="Shape 45"/>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6" name="Shape 46"/>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7" name="Shape 47"/>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48" name="Shape 48"/>
        <p:cNvGrpSpPr/>
        <p:nvPr/>
      </p:nvGrpSpPr>
      <p:grpSpPr>
        <a:xfrm>
          <a:off x="0" y="0"/>
          <a:ext cx="0" cy="0"/>
          <a:chOff x="0" y="0"/>
          <a:chExt cx="0" cy="0"/>
        </a:xfrm>
      </p:grpSpPr>
      <p:sp>
        <p:nvSpPr>
          <p:cNvPr id="49" name="Shape 49"/>
          <p:cNvSpPr txBox="1"/>
          <p:nvPr>
            <p:ph type="title"/>
          </p:nvPr>
        </p:nvSpPr>
        <p:spPr>
          <a:xfrm>
            <a:off x="722312" y="3305175"/>
            <a:ext cx="7772400" cy="1021499"/>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0" name="Shape 50"/>
          <p:cNvSpPr txBox="1"/>
          <p:nvPr>
            <p:ph idx="1" type="body"/>
          </p:nvPr>
        </p:nvSpPr>
        <p:spPr>
          <a:xfrm>
            <a:off x="722312" y="2180034"/>
            <a:ext cx="7772400" cy="1125299"/>
          </a:xfrm>
          <a:prstGeom prst="rect">
            <a:avLst/>
          </a:prstGeom>
          <a:noFill/>
          <a:ln>
            <a:noFill/>
          </a:ln>
        </p:spPr>
        <p:txBody>
          <a:bodyPr anchorCtr="0" anchor="b" bIns="91425" lIns="91425" rIns="91425" tIns="91425"/>
          <a:lstStyle>
            <a:lvl1pPr indent="0" lvl="0" marL="0" rtl="0">
              <a:spcBef>
                <a:spcPts val="0"/>
              </a:spcBef>
              <a:buClr>
                <a:schemeClr val="lt1"/>
              </a:buClr>
              <a:buFont typeface="Calibri"/>
              <a:buNone/>
              <a:defRPr/>
            </a:lvl1pPr>
            <a:lvl2pPr indent="0" lvl="1" marL="457200" rtl="0">
              <a:spcBef>
                <a:spcPts val="0"/>
              </a:spcBef>
              <a:buClr>
                <a:schemeClr val="lt1"/>
              </a:buClr>
              <a:buFont typeface="Calibri"/>
              <a:buNone/>
              <a:defRPr/>
            </a:lvl2pPr>
            <a:lvl3pPr indent="0" lvl="2" marL="914400" rtl="0">
              <a:spcBef>
                <a:spcPts val="0"/>
              </a:spcBef>
              <a:buClr>
                <a:schemeClr val="lt1"/>
              </a:buClr>
              <a:buFont typeface="Calibri"/>
              <a:buNone/>
              <a:defRPr/>
            </a:lvl3pPr>
            <a:lvl4pPr indent="0" lvl="3" marL="1371600" rtl="0">
              <a:spcBef>
                <a:spcPts val="0"/>
              </a:spcBef>
              <a:buClr>
                <a:schemeClr val="lt1"/>
              </a:buClr>
              <a:buFont typeface="Calibri"/>
              <a:buNone/>
              <a:defRPr/>
            </a:lvl4pPr>
            <a:lvl5pPr indent="0" lvl="4" marL="1828800" rtl="0">
              <a:spcBef>
                <a:spcPts val="0"/>
              </a:spcBef>
              <a:buClr>
                <a:schemeClr val="lt1"/>
              </a:buClr>
              <a:buFont typeface="Calibri"/>
              <a:buNone/>
              <a:defRPr/>
            </a:lvl5pPr>
            <a:lvl6pPr indent="0" lvl="5" marL="2286000" rtl="0">
              <a:spcBef>
                <a:spcPts val="0"/>
              </a:spcBef>
              <a:buClr>
                <a:schemeClr val="lt1"/>
              </a:buClr>
              <a:buFont typeface="Calibri"/>
              <a:buNone/>
              <a:defRPr/>
            </a:lvl6pPr>
            <a:lvl7pPr indent="0" lvl="6" marL="2743200" rtl="0">
              <a:spcBef>
                <a:spcPts val="0"/>
              </a:spcBef>
              <a:buClr>
                <a:schemeClr val="lt1"/>
              </a:buClr>
              <a:buFont typeface="Calibri"/>
              <a:buNone/>
              <a:defRPr/>
            </a:lvl7pPr>
            <a:lvl8pPr indent="0" lvl="7" marL="3200400" rtl="0">
              <a:spcBef>
                <a:spcPts val="0"/>
              </a:spcBef>
              <a:buClr>
                <a:schemeClr val="lt1"/>
              </a:buClr>
              <a:buFont typeface="Calibri"/>
              <a:buNone/>
              <a:defRPr/>
            </a:lvl8pPr>
            <a:lvl9pPr indent="0" lvl="8" marL="3657600" rtl="0">
              <a:spcBef>
                <a:spcPts val="0"/>
              </a:spcBef>
              <a:buClr>
                <a:schemeClr val="lt1"/>
              </a:buClr>
              <a:buFont typeface="Calibri"/>
              <a:buNone/>
              <a:defRPr/>
            </a:lvl9pPr>
          </a:lstStyle>
          <a:p/>
        </p:txBody>
      </p:sp>
      <p:sp>
        <p:nvSpPr>
          <p:cNvPr id="51" name="Shape 51"/>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2" name="Shape 52"/>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3" name="Shape 53"/>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7.xml"/><Relationship Id="rId10" Type="http://schemas.openxmlformats.org/officeDocument/2006/relationships/slideLayout" Target="../slideLayouts/slideLayout16.xml"/><Relationship Id="rId13" Type="http://schemas.openxmlformats.org/officeDocument/2006/relationships/theme" Target="../theme/theme1.xml"/><Relationship Id="rId12" Type="http://schemas.openxmlformats.org/officeDocument/2006/relationships/slideLayout" Target="../slideLayouts/slideLayout18.xml"/><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9" Type="http://schemas.openxmlformats.org/officeDocument/2006/relationships/slideLayout" Target="../slideLayouts/slideLayout15.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0" Type="http://schemas.openxmlformats.org/officeDocument/2006/relationships/slideLayout" Target="../slideLayouts/slideLayout28.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400"/>
          </a:xfrm>
          <a:prstGeom prst="rect">
            <a:avLst/>
          </a:prstGeom>
          <a:noFill/>
          <a:ln>
            <a:noFill/>
          </a:ln>
        </p:spPr>
        <p:txBody>
          <a:bodyPr anchorCtr="0" anchor="b" bIns="91425" lIns="91425" rIns="91425" tIns="91425"/>
          <a:lstStyle>
            <a:lvl1pPr lvl="0" rtl="0">
              <a:spcBef>
                <a:spcPts val="0"/>
              </a:spcBef>
              <a:buClr>
                <a:schemeClr val="dk1"/>
              </a:buClr>
              <a:buSzPct val="100000"/>
              <a:buNone/>
              <a:defRPr b="1" sz="3600">
                <a:solidFill>
                  <a:schemeClr val="dk1"/>
                </a:solidFill>
              </a:defRPr>
            </a:lvl1pPr>
            <a:lvl2pPr lvl="1" rtl="0">
              <a:spcBef>
                <a:spcPts val="0"/>
              </a:spcBef>
              <a:buClr>
                <a:schemeClr val="dk1"/>
              </a:buClr>
              <a:buSzPct val="100000"/>
              <a:buNone/>
              <a:defRPr b="1" sz="3600">
                <a:solidFill>
                  <a:schemeClr val="dk1"/>
                </a:solidFill>
              </a:defRPr>
            </a:lvl2pPr>
            <a:lvl3pPr lvl="2" rtl="0">
              <a:spcBef>
                <a:spcPts val="0"/>
              </a:spcBef>
              <a:buClr>
                <a:schemeClr val="dk1"/>
              </a:buClr>
              <a:buSzPct val="100000"/>
              <a:buNone/>
              <a:defRPr b="1" sz="3600">
                <a:solidFill>
                  <a:schemeClr val="dk1"/>
                </a:solidFill>
              </a:defRPr>
            </a:lvl3pPr>
            <a:lvl4pPr lvl="3" rtl="0">
              <a:spcBef>
                <a:spcPts val="0"/>
              </a:spcBef>
              <a:buClr>
                <a:schemeClr val="dk1"/>
              </a:buClr>
              <a:buSzPct val="100000"/>
              <a:buNone/>
              <a:defRPr b="1" sz="3600">
                <a:solidFill>
                  <a:schemeClr val="dk1"/>
                </a:solidFill>
              </a:defRPr>
            </a:lvl4pPr>
            <a:lvl5pPr lvl="4" rtl="0">
              <a:spcBef>
                <a:spcPts val="0"/>
              </a:spcBef>
              <a:buClr>
                <a:schemeClr val="dk1"/>
              </a:buClr>
              <a:buSzPct val="100000"/>
              <a:buNone/>
              <a:defRPr b="1" sz="3600">
                <a:solidFill>
                  <a:schemeClr val="dk1"/>
                </a:solidFill>
              </a:defRPr>
            </a:lvl5pPr>
            <a:lvl6pPr lvl="5" rtl="0">
              <a:spcBef>
                <a:spcPts val="0"/>
              </a:spcBef>
              <a:buClr>
                <a:schemeClr val="dk1"/>
              </a:buClr>
              <a:buSzPct val="100000"/>
              <a:buNone/>
              <a:defRPr b="1" sz="3600">
                <a:solidFill>
                  <a:schemeClr val="dk1"/>
                </a:solidFill>
              </a:defRPr>
            </a:lvl6pPr>
            <a:lvl7pPr lvl="6" rtl="0">
              <a:spcBef>
                <a:spcPts val="0"/>
              </a:spcBef>
              <a:buClr>
                <a:schemeClr val="dk1"/>
              </a:buClr>
              <a:buSzPct val="100000"/>
              <a:buNone/>
              <a:defRPr b="1" sz="3600">
                <a:solidFill>
                  <a:schemeClr val="dk1"/>
                </a:solidFill>
              </a:defRPr>
            </a:lvl7pPr>
            <a:lvl8pPr lvl="7" rtl="0">
              <a:spcBef>
                <a:spcPts val="0"/>
              </a:spcBef>
              <a:buClr>
                <a:schemeClr val="dk1"/>
              </a:buClr>
              <a:buSzPct val="100000"/>
              <a:buNone/>
              <a:defRPr b="1" sz="3600">
                <a:solidFill>
                  <a:schemeClr val="dk1"/>
                </a:solidFill>
              </a:defRPr>
            </a:lvl8pPr>
            <a:lvl9pPr lvl="8" rtl="0">
              <a:spcBef>
                <a:spcPts val="0"/>
              </a:spcBef>
              <a:buClr>
                <a:schemeClr val="dk1"/>
              </a:buClr>
              <a:buSzPct val="100000"/>
              <a:buNone/>
              <a:defRPr b="1" sz="3600">
                <a:solidFill>
                  <a:schemeClr val="dk1"/>
                </a:solidFill>
              </a:defRPr>
            </a:lvl9pPr>
          </a:lstStyle>
          <a:p/>
        </p:txBody>
      </p:sp>
      <p:sp>
        <p:nvSpPr>
          <p:cNvPr id="7" name="Shape 7"/>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lvl="0" rtl="0">
              <a:spcBef>
                <a:spcPts val="600"/>
              </a:spcBef>
              <a:buClr>
                <a:schemeClr val="dk1"/>
              </a:buClr>
              <a:buSzPct val="100000"/>
              <a:defRPr sz="3000">
                <a:solidFill>
                  <a:schemeClr val="dk1"/>
                </a:solidFill>
              </a:defRPr>
            </a:lvl1pPr>
            <a:lvl2pPr lvl="1" rtl="0">
              <a:spcBef>
                <a:spcPts val="480"/>
              </a:spcBef>
              <a:buClr>
                <a:schemeClr val="dk1"/>
              </a:buClr>
              <a:buSzPct val="100000"/>
              <a:defRPr sz="2400">
                <a:solidFill>
                  <a:schemeClr val="dk1"/>
                </a:solidFill>
              </a:defRPr>
            </a:lvl2pPr>
            <a:lvl3pPr lvl="2" rtl="0">
              <a:spcBef>
                <a:spcPts val="480"/>
              </a:spcBef>
              <a:buClr>
                <a:schemeClr val="dk1"/>
              </a:buClr>
              <a:buSzPct val="100000"/>
              <a:defRPr sz="2400">
                <a:solidFill>
                  <a:schemeClr val="dk1"/>
                </a:solidFill>
              </a:defRPr>
            </a:lvl3pPr>
            <a:lvl4pPr lvl="3" rtl="0">
              <a:spcBef>
                <a:spcPts val="360"/>
              </a:spcBef>
              <a:buClr>
                <a:schemeClr val="dk1"/>
              </a:buClr>
              <a:buSzPct val="100000"/>
              <a:defRPr sz="1800">
                <a:solidFill>
                  <a:schemeClr val="dk1"/>
                </a:solidFill>
              </a:defRPr>
            </a:lvl4pPr>
            <a:lvl5pPr lvl="4" rtl="0">
              <a:spcBef>
                <a:spcPts val="360"/>
              </a:spcBef>
              <a:buClr>
                <a:schemeClr val="dk1"/>
              </a:buClr>
              <a:buSzPct val="100000"/>
              <a:defRPr sz="1800">
                <a:solidFill>
                  <a:schemeClr val="dk1"/>
                </a:solidFill>
              </a:defRPr>
            </a:lvl5pPr>
            <a:lvl6pPr lvl="5" rtl="0">
              <a:spcBef>
                <a:spcPts val="360"/>
              </a:spcBef>
              <a:buClr>
                <a:schemeClr val="dk1"/>
              </a:buClr>
              <a:buSzPct val="100000"/>
              <a:defRPr sz="1800">
                <a:solidFill>
                  <a:schemeClr val="dk1"/>
                </a:solidFill>
              </a:defRPr>
            </a:lvl6pPr>
            <a:lvl7pPr lvl="6" rtl="0">
              <a:spcBef>
                <a:spcPts val="360"/>
              </a:spcBef>
              <a:buClr>
                <a:schemeClr val="dk1"/>
              </a:buClr>
              <a:buSzPct val="100000"/>
              <a:defRPr sz="1800">
                <a:solidFill>
                  <a:schemeClr val="dk1"/>
                </a:solidFill>
              </a:defRPr>
            </a:lvl7pPr>
            <a:lvl8pPr lvl="7" rtl="0">
              <a:spcBef>
                <a:spcPts val="360"/>
              </a:spcBef>
              <a:buClr>
                <a:schemeClr val="dk1"/>
              </a:buClr>
              <a:buSzPct val="100000"/>
              <a:defRPr sz="1800">
                <a:solidFill>
                  <a:schemeClr val="dk1"/>
                </a:solidFill>
              </a:defRPr>
            </a:lvl8pPr>
            <a:lvl9pPr lvl="8" rtl="0">
              <a:spcBef>
                <a:spcPts val="360"/>
              </a:spcBef>
              <a:buClr>
                <a:schemeClr val="dk1"/>
              </a:buClr>
              <a:buSzPct val="100000"/>
              <a:defRPr sz="1800">
                <a:solidFill>
                  <a:schemeClr val="dk1"/>
                </a:solidFill>
              </a:defRPr>
            </a:lvl9pPr>
          </a:lstStyle>
          <a:p/>
        </p:txBody>
      </p:sp>
      <p:sp>
        <p:nvSpPr>
          <p:cNvPr id="8" name="Shape 8"/>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300">
                <a:solidFill>
                  <a:schemeClr val="dk1"/>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2"/>
        </a:solidFill>
      </p:bgPr>
    </p:bg>
    <p:spTree>
      <p:nvGrpSpPr>
        <p:cNvPr id="30" name="Shape 30"/>
        <p:cNvGrpSpPr/>
        <p:nvPr/>
      </p:nvGrpSpPr>
      <p:grpSpPr>
        <a:xfrm>
          <a:off x="0" y="0"/>
          <a:ext cx="0" cy="0"/>
          <a:chOff x="0" y="0"/>
          <a:chExt cx="0" cy="0"/>
        </a:xfrm>
      </p:grpSpPr>
      <p:sp>
        <p:nvSpPr>
          <p:cNvPr id="31" name="Shape 31"/>
          <p:cNvSpPr txBox="1"/>
          <p:nvPr>
            <p:ph type="title"/>
          </p:nvPr>
        </p:nvSpPr>
        <p:spPr>
          <a:xfrm>
            <a:off x="457200" y="205978"/>
            <a:ext cx="8229600" cy="857400"/>
          </a:xfrm>
          <a:prstGeom prst="rect">
            <a:avLst/>
          </a:prstGeom>
          <a:noFill/>
          <a:ln>
            <a:noFill/>
          </a:ln>
        </p:spPr>
        <p:txBody>
          <a:bodyPr anchorCtr="0" anchor="ctr" bIns="91425" lIns="91425" rIns="91425" tIns="91425"/>
          <a:lstStyle>
            <a:lvl1pPr indent="0" lvl="0" marL="0" marR="0" rtl="0" algn="ctr">
              <a:spcBef>
                <a:spcPts val="0"/>
              </a:spcBef>
              <a:buClr>
                <a:schemeClr val="lt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32" name="Shape 32"/>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lvl="0" marL="342900" marR="0" rtl="0" algn="l">
              <a:spcBef>
                <a:spcPts val="640"/>
              </a:spcBef>
              <a:buClr>
                <a:schemeClr val="lt1"/>
              </a:buClr>
              <a:buFont typeface="Calibri"/>
              <a:buChar char="•"/>
              <a:defRPr/>
            </a:lvl1pPr>
            <a:lvl2pPr indent="-107950" lvl="1" marL="742950" marR="0" rtl="0" algn="l">
              <a:spcBef>
                <a:spcPts val="560"/>
              </a:spcBef>
              <a:buClr>
                <a:schemeClr val="lt1"/>
              </a:buClr>
              <a:buFont typeface="Calibri"/>
              <a:buChar char="–"/>
              <a:defRPr/>
            </a:lvl2pPr>
            <a:lvl3pPr indent="-76200" lvl="2" marL="1143000" marR="0" rtl="0" algn="l">
              <a:spcBef>
                <a:spcPts val="480"/>
              </a:spcBef>
              <a:buClr>
                <a:schemeClr val="lt1"/>
              </a:buClr>
              <a:buFont typeface="Calibri"/>
              <a:buChar char="•"/>
              <a:defRPr/>
            </a:lvl3pPr>
            <a:lvl4pPr indent="-101600" lvl="3" marL="1600200" marR="0" rtl="0" algn="l">
              <a:spcBef>
                <a:spcPts val="400"/>
              </a:spcBef>
              <a:buClr>
                <a:schemeClr val="lt1"/>
              </a:buClr>
              <a:buFont typeface="Calibri"/>
              <a:buChar char="–"/>
              <a:defRPr/>
            </a:lvl4pPr>
            <a:lvl5pPr indent="-101600" lvl="4" marL="2057400" marR="0" rtl="0" algn="l">
              <a:spcBef>
                <a:spcPts val="400"/>
              </a:spcBef>
              <a:buClr>
                <a:schemeClr val="lt1"/>
              </a:buClr>
              <a:buFont typeface="Calibri"/>
              <a:buChar char="»"/>
              <a:defRPr/>
            </a:lvl5pPr>
            <a:lvl6pPr indent="-101600" lvl="5" marL="2514600" marR="0" rtl="0" algn="l">
              <a:spcBef>
                <a:spcPts val="400"/>
              </a:spcBef>
              <a:buClr>
                <a:schemeClr val="lt1"/>
              </a:buClr>
              <a:buFont typeface="Calibri"/>
              <a:buChar char="•"/>
              <a:defRPr/>
            </a:lvl6pPr>
            <a:lvl7pPr indent="-101600" lvl="6" marL="2971800" marR="0" rtl="0" algn="l">
              <a:spcBef>
                <a:spcPts val="400"/>
              </a:spcBef>
              <a:buClr>
                <a:schemeClr val="lt1"/>
              </a:buClr>
              <a:buFont typeface="Calibri"/>
              <a:buChar char="•"/>
              <a:defRPr/>
            </a:lvl7pPr>
            <a:lvl8pPr indent="-101600" lvl="7" marL="3429000" marR="0" rtl="0" algn="l">
              <a:spcBef>
                <a:spcPts val="400"/>
              </a:spcBef>
              <a:buClr>
                <a:schemeClr val="lt1"/>
              </a:buClr>
              <a:buFont typeface="Calibri"/>
              <a:buChar char="•"/>
              <a:defRPr/>
            </a:lvl8pPr>
            <a:lvl9pPr indent="-101600" lvl="8" marL="3886200" marR="0" rtl="0" algn="l">
              <a:spcBef>
                <a:spcPts val="400"/>
              </a:spcBef>
              <a:buClr>
                <a:schemeClr val="lt1"/>
              </a:buClr>
              <a:buFont typeface="Calibri"/>
              <a:buChar char="•"/>
              <a:defRPr/>
            </a:lvl9pPr>
          </a:lstStyle>
          <a:p/>
        </p:txBody>
      </p:sp>
      <p:sp>
        <p:nvSpPr>
          <p:cNvPr id="33" name="Shape 33"/>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4" name="Shape 34"/>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5" name="Shape 35"/>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13" name="Shape 113"/>
        <p:cNvGrpSpPr/>
        <p:nvPr/>
      </p:nvGrpSpPr>
      <p:grpSpPr>
        <a:xfrm>
          <a:off x="0" y="0"/>
          <a:ext cx="0" cy="0"/>
          <a:chOff x="0" y="0"/>
          <a:chExt cx="0" cy="0"/>
        </a:xfrm>
      </p:grpSpPr>
      <p:sp>
        <p:nvSpPr>
          <p:cNvPr id="114" name="Shape 114"/>
          <p:cNvSpPr txBox="1"/>
          <p:nvPr>
            <p:ph type="title"/>
          </p:nvPr>
        </p:nvSpPr>
        <p:spPr>
          <a:xfrm>
            <a:off x="457200" y="205977"/>
            <a:ext cx="8229600" cy="857400"/>
          </a:xfrm>
          <a:prstGeom prst="rect">
            <a:avLst/>
          </a:prstGeom>
          <a:noFill/>
          <a:ln>
            <a:noFill/>
          </a:ln>
        </p:spPr>
        <p:txBody>
          <a:bodyPr anchorCtr="0" anchor="ctr" bIns="91425" lIns="91425" rIns="91425" tIns="91425"/>
          <a:lstStyle>
            <a:lvl1pPr indent="0" lvl="0" marL="0" marR="0" rtl="0" algn="ctr">
              <a:spcBef>
                <a:spcPts val="0"/>
              </a:spcBef>
              <a:spcAft>
                <a:spcPts val="0"/>
              </a:spcAft>
              <a:defRPr/>
            </a:lvl1pPr>
            <a:lvl2pPr indent="0" lvl="1" marL="0" marR="0" rtl="0" algn="ctr">
              <a:spcBef>
                <a:spcPts val="0"/>
              </a:spcBef>
              <a:spcAft>
                <a:spcPts val="0"/>
              </a:spcAft>
              <a:defRPr/>
            </a:lvl2pPr>
            <a:lvl3pPr indent="0" lvl="2" marL="0" marR="0" rtl="0" algn="ctr">
              <a:spcBef>
                <a:spcPts val="0"/>
              </a:spcBef>
              <a:spcAft>
                <a:spcPts val="0"/>
              </a:spcAft>
              <a:defRPr/>
            </a:lvl3pPr>
            <a:lvl4pPr indent="0" lvl="3" marL="0" marR="0" rtl="0" algn="ctr">
              <a:spcBef>
                <a:spcPts val="0"/>
              </a:spcBef>
              <a:spcAft>
                <a:spcPts val="0"/>
              </a:spcAft>
              <a:defRPr/>
            </a:lvl4pPr>
            <a:lvl5pPr indent="0" lvl="4" marL="0" marR="0" rtl="0" algn="ctr">
              <a:spcBef>
                <a:spcPts val="0"/>
              </a:spcBef>
              <a:spcAft>
                <a:spcPts val="0"/>
              </a:spcAft>
              <a:defRPr/>
            </a:lvl5pPr>
            <a:lvl6pPr indent="0" lvl="5" marL="457200" marR="0" rtl="0" algn="ctr">
              <a:spcBef>
                <a:spcPts val="0"/>
              </a:spcBef>
              <a:spcAft>
                <a:spcPts val="0"/>
              </a:spcAft>
              <a:defRPr/>
            </a:lvl6pPr>
            <a:lvl7pPr indent="0" lvl="6" marL="914400" marR="0" rtl="0" algn="ctr">
              <a:spcBef>
                <a:spcPts val="0"/>
              </a:spcBef>
              <a:spcAft>
                <a:spcPts val="0"/>
              </a:spcAft>
              <a:defRPr/>
            </a:lvl7pPr>
            <a:lvl8pPr indent="0" lvl="7" marL="1371600" marR="0" rtl="0" algn="ctr">
              <a:spcBef>
                <a:spcPts val="0"/>
              </a:spcBef>
              <a:spcAft>
                <a:spcPts val="0"/>
              </a:spcAft>
              <a:defRPr/>
            </a:lvl8pPr>
            <a:lvl9pPr indent="0" lvl="8" marL="1828800" marR="0" rtl="0" algn="ctr">
              <a:spcBef>
                <a:spcPts val="0"/>
              </a:spcBef>
              <a:spcAft>
                <a:spcPts val="0"/>
              </a:spcAft>
              <a:defRPr/>
            </a:lvl9pPr>
          </a:lstStyle>
          <a:p/>
        </p:txBody>
      </p:sp>
      <p:sp>
        <p:nvSpPr>
          <p:cNvPr id="115" name="Shape 115"/>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lvl="0" marL="342900" marR="0" rtl="0" algn="l">
              <a:spcBef>
                <a:spcPts val="640"/>
              </a:spcBef>
              <a:spcAft>
                <a:spcPts val="0"/>
              </a:spcAft>
              <a:buClr>
                <a:schemeClr val="dk1"/>
              </a:buClr>
              <a:buFont typeface="Arial"/>
              <a:buChar char="•"/>
              <a:defRPr/>
            </a:lvl1pPr>
            <a:lvl2pPr indent="-107950" lvl="1" marL="742950" marR="0" rtl="0" algn="l">
              <a:spcBef>
                <a:spcPts val="560"/>
              </a:spcBef>
              <a:spcAft>
                <a:spcPts val="0"/>
              </a:spcAft>
              <a:buClr>
                <a:schemeClr val="dk1"/>
              </a:buClr>
              <a:buFont typeface="Arial"/>
              <a:buChar char="–"/>
              <a:defRPr/>
            </a:lvl2pPr>
            <a:lvl3pPr indent="-76200" lvl="2" marL="1143000" marR="0" rtl="0" algn="l">
              <a:spcBef>
                <a:spcPts val="480"/>
              </a:spcBef>
              <a:spcAft>
                <a:spcPts val="0"/>
              </a:spcAft>
              <a:buClr>
                <a:schemeClr val="dk1"/>
              </a:buClr>
              <a:buFont typeface="Arial"/>
              <a:buChar char="•"/>
              <a:defRPr/>
            </a:lvl3pPr>
            <a:lvl4pPr indent="-101600" lvl="3" marL="1600200" marR="0" rtl="0" algn="l">
              <a:spcBef>
                <a:spcPts val="400"/>
              </a:spcBef>
              <a:spcAft>
                <a:spcPts val="0"/>
              </a:spcAft>
              <a:buClr>
                <a:schemeClr val="dk1"/>
              </a:buClr>
              <a:buFont typeface="Arial"/>
              <a:buChar char="–"/>
              <a:defRPr/>
            </a:lvl4pPr>
            <a:lvl5pPr indent="-101600" lvl="4" marL="2057400" marR="0" rtl="0" algn="l">
              <a:spcBef>
                <a:spcPts val="400"/>
              </a:spcBef>
              <a:spcAft>
                <a:spcPts val="0"/>
              </a:spcAft>
              <a:buClr>
                <a:schemeClr val="dk1"/>
              </a:buClr>
              <a:buFont typeface="Arial"/>
              <a:buChar char="»"/>
              <a:defRPr/>
            </a:lvl5pPr>
            <a:lvl6pPr indent="-101600" lvl="5" marL="2514600" marR="0" rtl="0" algn="l">
              <a:spcBef>
                <a:spcPts val="400"/>
              </a:spcBef>
              <a:spcAft>
                <a:spcPts val="0"/>
              </a:spcAft>
              <a:buClr>
                <a:schemeClr val="dk1"/>
              </a:buClr>
              <a:buFont typeface="Arial"/>
              <a:buChar char="»"/>
              <a:defRPr/>
            </a:lvl6pPr>
            <a:lvl7pPr indent="-101600" lvl="6" marL="2971800" marR="0" rtl="0" algn="l">
              <a:spcBef>
                <a:spcPts val="400"/>
              </a:spcBef>
              <a:spcAft>
                <a:spcPts val="0"/>
              </a:spcAft>
              <a:buClr>
                <a:schemeClr val="dk1"/>
              </a:buClr>
              <a:buFont typeface="Arial"/>
              <a:buChar char="»"/>
              <a:defRPr/>
            </a:lvl7pPr>
            <a:lvl8pPr indent="-101600" lvl="7" marL="3429000" marR="0" rtl="0" algn="l">
              <a:spcBef>
                <a:spcPts val="400"/>
              </a:spcBef>
              <a:spcAft>
                <a:spcPts val="0"/>
              </a:spcAft>
              <a:buClr>
                <a:schemeClr val="dk1"/>
              </a:buClr>
              <a:buFont typeface="Arial"/>
              <a:buChar char="»"/>
              <a:defRPr/>
            </a:lvl8pPr>
            <a:lvl9pPr indent="-101600" lvl="8" marL="3886200" marR="0" rtl="0" algn="l">
              <a:spcBef>
                <a:spcPts val="400"/>
              </a:spcBef>
              <a:spcAft>
                <a:spcPts val="0"/>
              </a:spcAft>
              <a:buClr>
                <a:schemeClr val="dk1"/>
              </a:buClr>
              <a:buFont typeface="Arial"/>
              <a:buChar char="»"/>
              <a:defRPr/>
            </a:lvl9pPr>
          </a:lstStyle>
          <a:p/>
        </p:txBody>
      </p:sp>
      <p:sp>
        <p:nvSpPr>
          <p:cNvPr id="116" name="Shape 116"/>
          <p:cNvSpPr txBox="1"/>
          <p:nvPr>
            <p:ph idx="10" type="dt"/>
          </p:nvPr>
        </p:nvSpPr>
        <p:spPr>
          <a:xfrm>
            <a:off x="457200" y="4683918"/>
            <a:ext cx="2133599" cy="357000"/>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7" name="Shape 117"/>
          <p:cNvSpPr txBox="1"/>
          <p:nvPr>
            <p:ph idx="11" type="ftr"/>
          </p:nvPr>
        </p:nvSpPr>
        <p:spPr>
          <a:xfrm>
            <a:off x="3124200" y="4683918"/>
            <a:ext cx="2895600" cy="357000"/>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8" name="Shape 118"/>
          <p:cNvSpPr txBox="1"/>
          <p:nvPr>
            <p:ph idx="12" type="sldNum"/>
          </p:nvPr>
        </p:nvSpPr>
        <p:spPr>
          <a:xfrm>
            <a:off x="6553200" y="4683918"/>
            <a:ext cx="2133599" cy="357000"/>
          </a:xfrm>
          <a:prstGeom prst="rect">
            <a:avLst/>
          </a:prstGeom>
          <a:noFill/>
          <a:ln>
            <a:noFill/>
          </a:ln>
        </p:spPr>
        <p:txBody>
          <a:bodyPr anchorCtr="0" anchor="t" bIns="91425" lIns="91425" rIns="91425" tIns="91425">
            <a:noAutofit/>
          </a:bodyPr>
          <a:lstStyle/>
          <a:p>
            <a:pPr indent="0" lvl="0" marL="0" marR="0" rtl="0" algn="r">
              <a:spcBef>
                <a:spcPts val="0"/>
              </a:spcBef>
            </a:pPr>
            <a:r>
              <a:t/>
            </a:r>
            <a:endParaRPr/>
          </a:p>
          <a:p>
            <a:pPr indent="0" lvl="1" marL="457200" marR="0" rtl="0" algn="l">
              <a:spcBef>
                <a:spcPts val="0"/>
              </a:spcBef>
            </a:pPr>
            <a:r>
              <a:t/>
            </a:r>
            <a:endParaRPr/>
          </a:p>
          <a:p>
            <a:pPr indent="0" lvl="2" marL="914400" marR="0" rtl="0" algn="l">
              <a:spcBef>
                <a:spcPts val="0"/>
              </a:spcBef>
            </a:pPr>
            <a:r>
              <a:t/>
            </a:r>
            <a:endParaRPr/>
          </a:p>
          <a:p>
            <a:pPr indent="0" lvl="3" marL="1371600" marR="0" rtl="0" algn="l">
              <a:spcBef>
                <a:spcPts val="0"/>
              </a:spcBef>
            </a:pPr>
            <a:r>
              <a:t/>
            </a:r>
            <a:endParaRPr/>
          </a:p>
          <a:p>
            <a:pPr indent="0" lvl="4" marL="1828800" marR="0" rtl="0" algn="l">
              <a:spcBef>
                <a:spcPts val="0"/>
              </a:spcBef>
            </a:pPr>
            <a:r>
              <a:t/>
            </a:r>
            <a:endParaRPr/>
          </a:p>
          <a:p>
            <a:pPr indent="0" lvl="5" marL="2286000" marR="0" rtl="0" algn="l">
              <a:spcBef>
                <a:spcPts val="0"/>
              </a:spcBef>
            </a:pPr>
            <a:r>
              <a:t/>
            </a:r>
            <a:endParaRPr/>
          </a:p>
          <a:p>
            <a:pPr indent="0" lvl="6" marL="2743200" marR="0" rtl="0" algn="l">
              <a:spcBef>
                <a:spcPts val="0"/>
              </a:spcBef>
            </a:pPr>
            <a:r>
              <a:t/>
            </a:r>
            <a:endParaRPr/>
          </a:p>
          <a:p>
            <a:pPr indent="0" lvl="7" marL="3200400" marR="0" rtl="0" algn="l">
              <a:spcBef>
                <a:spcPts val="0"/>
              </a:spcBef>
            </a:pPr>
            <a:r>
              <a:t/>
            </a:r>
            <a:endParaRPr/>
          </a:p>
          <a:p>
            <a:pPr indent="0" lvl="8" marL="3657600" marR="0" rtl="0" algn="l">
              <a:spcBef>
                <a:spcPts val="0"/>
              </a:spcBef>
            </a:pPr>
            <a:r>
              <a:t/>
            </a:r>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08.jpg"/><Relationship Id="rId4" Type="http://schemas.openxmlformats.org/officeDocument/2006/relationships/image" Target="../media/image0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03.jpg"/><Relationship Id="rId4" Type="http://schemas.openxmlformats.org/officeDocument/2006/relationships/image" Target="../media/image0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0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0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 Id="rId3" Type="http://schemas.openxmlformats.org/officeDocument/2006/relationships/image" Target="../media/image0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00.jpg"/><Relationship Id="rId4" Type="http://schemas.openxmlformats.org/officeDocument/2006/relationships/image" Target="../media/image0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hyperlink" Target="http://www.nativevillage.org/Messages%20from%20the%20People/The%20Seaflower%20Native%20Slaves%20and%20King%20Philips%20War.htm" TargetMode="External"/><Relationship Id="rId4" Type="http://schemas.openxmlformats.org/officeDocument/2006/relationships/image" Target="../media/image10.jpg"/><Relationship Id="rId5"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hyperlink" Target="http://www.pbs.org/opb/historydetectives/feature/indentured-servants-in-the-us/" TargetMode="External"/><Relationship Id="rId4" Type="http://schemas.openxmlformats.org/officeDocument/2006/relationships/image" Target="../media/image0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167" name="Shape 167"/>
        <p:cNvGrpSpPr/>
        <p:nvPr/>
      </p:nvGrpSpPr>
      <p:grpSpPr>
        <a:xfrm>
          <a:off x="0" y="0"/>
          <a:ext cx="0" cy="0"/>
          <a:chOff x="0" y="0"/>
          <a:chExt cx="0" cy="0"/>
        </a:xfrm>
      </p:grpSpPr>
      <p:sp>
        <p:nvSpPr>
          <p:cNvPr id="168" name="Shape 168"/>
          <p:cNvSpPr txBox="1"/>
          <p:nvPr>
            <p:ph type="title"/>
          </p:nvPr>
        </p:nvSpPr>
        <p:spPr>
          <a:xfrm>
            <a:off x="0" y="228600"/>
            <a:ext cx="9144000" cy="8346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lang="en" sz="2800">
                <a:latin typeface="Calibri"/>
                <a:ea typeface="Calibri"/>
                <a:cs typeface="Calibri"/>
                <a:sym typeface="Calibri"/>
              </a:rPr>
              <a:t>What happened in the King Philip’s War?</a:t>
            </a:r>
          </a:p>
        </p:txBody>
      </p:sp>
      <p:sp>
        <p:nvSpPr>
          <p:cNvPr id="169" name="Shape 169"/>
          <p:cNvSpPr txBox="1"/>
          <p:nvPr>
            <p:ph idx="1" type="body"/>
          </p:nvPr>
        </p:nvSpPr>
        <p:spPr>
          <a:xfrm>
            <a:off x="457200" y="1200150"/>
            <a:ext cx="8229600" cy="3394500"/>
          </a:xfrm>
          <a:prstGeom prst="rect">
            <a:avLst/>
          </a:prstGeom>
          <a:noFill/>
          <a:ln>
            <a:noFill/>
          </a:ln>
        </p:spPr>
        <p:txBody>
          <a:bodyPr anchorCtr="0" anchor="t" bIns="45700" lIns="91425" rIns="91425" tIns="45700">
            <a:noAutofit/>
          </a:bodyPr>
          <a:lstStyle/>
          <a:p>
            <a:pPr indent="0" lvl="0" marL="0" marR="0" rtl="0" algn="l">
              <a:spcBef>
                <a:spcPts val="640"/>
              </a:spcBef>
              <a:buNone/>
            </a:pPr>
            <a:r>
              <a:rPr lang="en" sz="2000">
                <a:latin typeface="Calibri"/>
                <a:ea typeface="Calibri"/>
                <a:cs typeface="Calibri"/>
                <a:sym typeface="Calibri"/>
              </a:rPr>
              <a:t>Causes</a:t>
            </a:r>
          </a:p>
          <a:p>
            <a:pPr indent="0" lvl="0" marL="0" marR="0" rtl="0" algn="l">
              <a:spcBef>
                <a:spcPts val="640"/>
              </a:spcBef>
              <a:buNone/>
            </a:pPr>
            <a:r>
              <a:t/>
            </a:r>
            <a:endParaRPr sz="2000">
              <a:latin typeface="Calibri"/>
              <a:ea typeface="Calibri"/>
              <a:cs typeface="Calibri"/>
              <a:sym typeface="Calibri"/>
            </a:endParaRPr>
          </a:p>
          <a:p>
            <a:pPr indent="0" lvl="0" marL="0" marR="0" rtl="0" algn="l">
              <a:spcBef>
                <a:spcPts val="640"/>
              </a:spcBef>
              <a:buNone/>
            </a:pPr>
            <a:r>
              <a:t/>
            </a:r>
            <a:endParaRPr sz="2000">
              <a:latin typeface="Calibri"/>
              <a:ea typeface="Calibri"/>
              <a:cs typeface="Calibri"/>
              <a:sym typeface="Calibri"/>
            </a:endParaRPr>
          </a:p>
          <a:p>
            <a:pPr indent="0" lvl="0" marL="0" marR="0" rtl="0" algn="l">
              <a:spcBef>
                <a:spcPts val="640"/>
              </a:spcBef>
              <a:buNone/>
            </a:pPr>
            <a:r>
              <a:rPr lang="en" sz="2000">
                <a:latin typeface="Calibri"/>
                <a:ea typeface="Calibri"/>
                <a:cs typeface="Calibri"/>
                <a:sym typeface="Calibri"/>
              </a:rPr>
              <a:t>Fighting</a:t>
            </a:r>
          </a:p>
          <a:p>
            <a:pPr indent="0" lvl="0" marL="0" marR="0" rtl="0" algn="l">
              <a:spcBef>
                <a:spcPts val="640"/>
              </a:spcBef>
              <a:buNone/>
            </a:pPr>
            <a:r>
              <a:t/>
            </a:r>
            <a:endParaRPr sz="2000">
              <a:latin typeface="Calibri"/>
              <a:ea typeface="Calibri"/>
              <a:cs typeface="Calibri"/>
              <a:sym typeface="Calibri"/>
            </a:endParaRPr>
          </a:p>
          <a:p>
            <a:pPr indent="0" lvl="0" marL="0" marR="0" rtl="0" algn="l">
              <a:spcBef>
                <a:spcPts val="640"/>
              </a:spcBef>
              <a:buNone/>
            </a:pPr>
            <a:r>
              <a:t/>
            </a:r>
            <a:endParaRPr sz="2000">
              <a:latin typeface="Calibri"/>
              <a:ea typeface="Calibri"/>
              <a:cs typeface="Calibri"/>
              <a:sym typeface="Calibri"/>
            </a:endParaRPr>
          </a:p>
          <a:p>
            <a:pPr indent="0" lvl="0" marL="0" marR="0" rtl="0" algn="l">
              <a:spcBef>
                <a:spcPts val="640"/>
              </a:spcBef>
              <a:buNone/>
            </a:pPr>
            <a:r>
              <a:rPr lang="en" sz="2000">
                <a:latin typeface="Calibri"/>
                <a:ea typeface="Calibri"/>
                <a:cs typeface="Calibri"/>
                <a:sym typeface="Calibri"/>
              </a:rPr>
              <a:t>Effects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32" name="Shape 232"/>
        <p:cNvGrpSpPr/>
        <p:nvPr/>
      </p:nvGrpSpPr>
      <p:grpSpPr>
        <a:xfrm>
          <a:off x="0" y="0"/>
          <a:ext cx="0" cy="0"/>
          <a:chOff x="0" y="0"/>
          <a:chExt cx="0" cy="0"/>
        </a:xfrm>
      </p:grpSpPr>
      <p:sp>
        <p:nvSpPr>
          <p:cNvPr id="233" name="Shape 233"/>
          <p:cNvSpPr txBox="1"/>
          <p:nvPr>
            <p:ph type="title"/>
          </p:nvPr>
        </p:nvSpPr>
        <p:spPr>
          <a:xfrm>
            <a:off x="457200" y="205977"/>
            <a:ext cx="8229600" cy="537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2"/>
              </a:buClr>
              <a:buSzPct val="25000"/>
              <a:buFont typeface="Arial"/>
              <a:buNone/>
            </a:pPr>
            <a:r>
              <a:rPr b="1" i="0" lang="en" sz="4000" u="none" cap="none" strike="noStrike">
                <a:solidFill>
                  <a:schemeClr val="dk2"/>
                </a:solidFill>
                <a:latin typeface="Arial"/>
                <a:ea typeface="Arial"/>
                <a:cs typeface="Arial"/>
                <a:sym typeface="Arial"/>
              </a:rPr>
              <a:t>Bacon’s Rebellion</a:t>
            </a:r>
          </a:p>
        </p:txBody>
      </p:sp>
      <p:sp>
        <p:nvSpPr>
          <p:cNvPr id="234" name="Shape 234"/>
          <p:cNvSpPr txBox="1"/>
          <p:nvPr>
            <p:ph idx="1" type="body"/>
          </p:nvPr>
        </p:nvSpPr>
        <p:spPr>
          <a:xfrm>
            <a:off x="2362200" y="857250"/>
            <a:ext cx="4495800" cy="4114800"/>
          </a:xfrm>
          <a:prstGeom prst="rect">
            <a:avLst/>
          </a:prstGeom>
          <a:noFill/>
          <a:ln>
            <a:noFill/>
          </a:ln>
        </p:spPr>
        <p:txBody>
          <a:bodyPr anchorCtr="0" anchor="t" bIns="45700" lIns="91425" rIns="91425" tIns="45700">
            <a:noAutofit/>
          </a:bodyPr>
          <a:lstStyle/>
          <a:p>
            <a:pPr indent="-304800" lvl="0" marL="342900" marR="0" rtl="0" algn="l">
              <a:lnSpc>
                <a:spcPct val="80000"/>
              </a:lnSpc>
              <a:spcBef>
                <a:spcPts val="0"/>
              </a:spcBef>
              <a:spcAft>
                <a:spcPts val="0"/>
              </a:spcAft>
              <a:buClr>
                <a:schemeClr val="dk1"/>
              </a:buClr>
              <a:buSzPct val="100000"/>
              <a:buFont typeface="Arial"/>
              <a:buChar char="•"/>
            </a:pPr>
            <a:r>
              <a:rPr b="0" i="0" lang="en" sz="1800" u="none" cap="none" strike="noStrike">
                <a:solidFill>
                  <a:schemeClr val="dk1"/>
                </a:solidFill>
                <a:latin typeface="Arial"/>
                <a:ea typeface="Arial"/>
                <a:cs typeface="Arial"/>
                <a:sym typeface="Arial"/>
              </a:rPr>
              <a:t>Indentured Servants become free – want more land</a:t>
            </a:r>
          </a:p>
          <a:p>
            <a:pPr indent="-342900" lvl="0" marL="342900" marR="0" rtl="0" algn="l">
              <a:lnSpc>
                <a:spcPct val="80000"/>
              </a:lnSpc>
              <a:spcBef>
                <a:spcPts val="480"/>
              </a:spcBef>
              <a:spcAft>
                <a:spcPts val="0"/>
              </a:spcAft>
              <a:buClr>
                <a:schemeClr val="dk1"/>
              </a:buClr>
              <a:buSzPct val="133333"/>
              <a:buFont typeface="Arial"/>
              <a:buNone/>
            </a:pPr>
            <a:r>
              <a:t/>
            </a:r>
            <a:endParaRPr b="0" i="0" sz="1800" u="none" cap="none" strike="noStrike">
              <a:solidFill>
                <a:schemeClr val="dk1"/>
              </a:solidFill>
              <a:latin typeface="Arial"/>
              <a:ea typeface="Arial"/>
              <a:cs typeface="Arial"/>
              <a:sym typeface="Arial"/>
            </a:endParaRPr>
          </a:p>
          <a:p>
            <a:pPr indent="-304800" lvl="0" marL="342900" marR="0" rtl="0" algn="l">
              <a:lnSpc>
                <a:spcPct val="80000"/>
              </a:lnSpc>
              <a:spcBef>
                <a:spcPts val="480"/>
              </a:spcBef>
              <a:spcAft>
                <a:spcPts val="0"/>
              </a:spcAft>
              <a:buClr>
                <a:schemeClr val="dk1"/>
              </a:buClr>
              <a:buSzPct val="100000"/>
              <a:buFont typeface="Arial"/>
              <a:buChar char="•"/>
            </a:pPr>
            <a:r>
              <a:rPr b="0" i="0" lang="en" sz="1800" u="none" cap="none" strike="noStrike">
                <a:solidFill>
                  <a:schemeClr val="dk1"/>
                </a:solidFill>
                <a:latin typeface="Arial"/>
                <a:ea typeface="Arial"/>
                <a:cs typeface="Arial"/>
                <a:sym typeface="Arial"/>
              </a:rPr>
              <a:t>Creates problems with Native Americans – ask governor to help</a:t>
            </a:r>
          </a:p>
          <a:p>
            <a:pPr indent="-342900" lvl="0" marL="342900" marR="0" rtl="0" algn="l">
              <a:lnSpc>
                <a:spcPct val="80000"/>
              </a:lnSpc>
              <a:spcBef>
                <a:spcPts val="480"/>
              </a:spcBef>
              <a:spcAft>
                <a:spcPts val="0"/>
              </a:spcAft>
              <a:buClr>
                <a:schemeClr val="dk1"/>
              </a:buClr>
              <a:buSzPct val="133333"/>
              <a:buFont typeface="Arial"/>
              <a:buNone/>
            </a:pPr>
            <a:r>
              <a:t/>
            </a:r>
            <a:endParaRPr b="0" i="0" sz="1800" u="none" cap="none" strike="noStrike">
              <a:solidFill>
                <a:schemeClr val="dk1"/>
              </a:solidFill>
              <a:latin typeface="Arial"/>
              <a:ea typeface="Arial"/>
              <a:cs typeface="Arial"/>
              <a:sym typeface="Arial"/>
            </a:endParaRPr>
          </a:p>
          <a:p>
            <a:pPr indent="-304800" lvl="0" marL="342900" marR="0" rtl="0" algn="l">
              <a:lnSpc>
                <a:spcPct val="80000"/>
              </a:lnSpc>
              <a:spcBef>
                <a:spcPts val="480"/>
              </a:spcBef>
              <a:spcAft>
                <a:spcPts val="0"/>
              </a:spcAft>
              <a:buClr>
                <a:schemeClr val="dk1"/>
              </a:buClr>
              <a:buSzPct val="100000"/>
              <a:buFont typeface="Arial"/>
              <a:buChar char="•"/>
            </a:pPr>
            <a:r>
              <a:rPr b="0" i="0" lang="en" sz="1800" u="none" cap="none" strike="noStrike">
                <a:solidFill>
                  <a:schemeClr val="dk1"/>
                </a:solidFill>
                <a:latin typeface="Arial"/>
                <a:ea typeface="Arial"/>
                <a:cs typeface="Arial"/>
                <a:sym typeface="Arial"/>
              </a:rPr>
              <a:t>Governor Berkeley wont since he has a personal interest in trade</a:t>
            </a:r>
          </a:p>
          <a:p>
            <a:pPr indent="-342900" lvl="0" marL="342900" marR="0" rtl="0" algn="l">
              <a:lnSpc>
                <a:spcPct val="80000"/>
              </a:lnSpc>
              <a:spcBef>
                <a:spcPts val="480"/>
              </a:spcBef>
              <a:spcAft>
                <a:spcPts val="0"/>
              </a:spcAft>
              <a:buClr>
                <a:schemeClr val="dk1"/>
              </a:buClr>
              <a:buSzPct val="133333"/>
              <a:buFont typeface="Arial"/>
              <a:buNone/>
            </a:pPr>
            <a:r>
              <a:t/>
            </a:r>
            <a:endParaRPr b="0" i="0" sz="1800" u="none" cap="none" strike="noStrike">
              <a:solidFill>
                <a:schemeClr val="dk1"/>
              </a:solidFill>
              <a:latin typeface="Arial"/>
              <a:ea typeface="Arial"/>
              <a:cs typeface="Arial"/>
              <a:sym typeface="Arial"/>
            </a:endParaRPr>
          </a:p>
          <a:p>
            <a:pPr indent="-304800" lvl="0" marL="342900" marR="0" rtl="0" algn="l">
              <a:lnSpc>
                <a:spcPct val="80000"/>
              </a:lnSpc>
              <a:spcBef>
                <a:spcPts val="480"/>
              </a:spcBef>
              <a:spcAft>
                <a:spcPts val="0"/>
              </a:spcAft>
              <a:buClr>
                <a:schemeClr val="dk1"/>
              </a:buClr>
              <a:buSzPct val="100000"/>
              <a:buFont typeface="Arial"/>
              <a:buChar char="•"/>
            </a:pPr>
            <a:r>
              <a:rPr b="0" i="0" lang="en" sz="1800" u="none" cap="none" strike="noStrike">
                <a:solidFill>
                  <a:schemeClr val="dk1"/>
                </a:solidFill>
                <a:latin typeface="Arial"/>
                <a:ea typeface="Arial"/>
                <a:cs typeface="Arial"/>
                <a:sym typeface="Arial"/>
              </a:rPr>
              <a:t>Former indentured servants rebel – headed by Nathaniel Bacon</a:t>
            </a:r>
          </a:p>
          <a:p>
            <a:pPr indent="-342900" lvl="0" marL="342900" marR="0" rtl="0" algn="l">
              <a:lnSpc>
                <a:spcPct val="80000"/>
              </a:lnSpc>
              <a:spcBef>
                <a:spcPts val="480"/>
              </a:spcBef>
              <a:spcAft>
                <a:spcPts val="0"/>
              </a:spcAft>
              <a:buClr>
                <a:schemeClr val="dk1"/>
              </a:buClr>
              <a:buSzPct val="133333"/>
              <a:buFont typeface="Arial"/>
              <a:buNone/>
            </a:pPr>
            <a:r>
              <a:t/>
            </a:r>
            <a:endParaRPr b="0" i="0" sz="1800" u="none" cap="none" strike="noStrike">
              <a:solidFill>
                <a:schemeClr val="dk1"/>
              </a:solidFill>
              <a:latin typeface="Arial"/>
              <a:ea typeface="Arial"/>
              <a:cs typeface="Arial"/>
              <a:sym typeface="Arial"/>
            </a:endParaRPr>
          </a:p>
          <a:p>
            <a:pPr indent="-304800" lvl="0" marL="342900" marR="0" rtl="0" algn="l">
              <a:lnSpc>
                <a:spcPct val="80000"/>
              </a:lnSpc>
              <a:spcBef>
                <a:spcPts val="480"/>
              </a:spcBef>
              <a:spcAft>
                <a:spcPts val="0"/>
              </a:spcAft>
              <a:buClr>
                <a:schemeClr val="dk1"/>
              </a:buClr>
              <a:buSzPct val="100000"/>
              <a:buFont typeface="Arial"/>
              <a:buChar char="•"/>
            </a:pPr>
            <a:r>
              <a:rPr b="0" i="0" lang="en" sz="1800" u="none" cap="none" strike="noStrike">
                <a:solidFill>
                  <a:schemeClr val="dk1"/>
                </a:solidFill>
                <a:latin typeface="Arial"/>
                <a:ea typeface="Arial"/>
                <a:cs typeface="Arial"/>
                <a:sym typeface="Arial"/>
              </a:rPr>
              <a:t>Leads to Increased Slavery!</a:t>
            </a:r>
          </a:p>
        </p:txBody>
      </p:sp>
      <p:pic>
        <p:nvPicPr>
          <p:cNvPr descr="nathaniel bacon" id="235" name="Shape 235"/>
          <p:cNvPicPr preferRelativeResize="0"/>
          <p:nvPr>
            <p:ph idx="1" type="body"/>
          </p:nvPr>
        </p:nvPicPr>
        <p:blipFill rotWithShape="1">
          <a:blip r:embed="rId3">
            <a:alphaModFix/>
          </a:blip>
          <a:srcRect b="0" l="0" r="0" t="0"/>
          <a:stretch/>
        </p:blipFill>
        <p:spPr>
          <a:xfrm>
            <a:off x="6986586" y="0"/>
            <a:ext cx="2157299" cy="2286000"/>
          </a:xfrm>
          <a:prstGeom prst="rect">
            <a:avLst/>
          </a:prstGeom>
          <a:noFill/>
          <a:ln>
            <a:noFill/>
          </a:ln>
        </p:spPr>
      </p:pic>
      <p:pic>
        <p:nvPicPr>
          <p:cNvPr descr="bacon and berkeley" id="236" name="Shape 236"/>
          <p:cNvPicPr preferRelativeResize="0"/>
          <p:nvPr>
            <p:ph idx="2" type="body"/>
          </p:nvPr>
        </p:nvPicPr>
        <p:blipFill rotWithShape="1">
          <a:blip r:embed="rId4">
            <a:alphaModFix/>
          </a:blip>
          <a:srcRect b="0" l="0" r="0" t="0"/>
          <a:stretch/>
        </p:blipFill>
        <p:spPr>
          <a:xfrm>
            <a:off x="0" y="0"/>
            <a:ext cx="2228999" cy="2514599"/>
          </a:xfrm>
          <a:prstGeom prst="rect">
            <a:avLst/>
          </a:prstGeom>
          <a:noFill/>
          <a:ln>
            <a:noFill/>
          </a:ln>
        </p:spPr>
      </p:pic>
      <p:cxnSp>
        <p:nvCxnSpPr>
          <p:cNvPr id="237" name="Shape 237"/>
          <p:cNvCxnSpPr/>
          <p:nvPr/>
        </p:nvCxnSpPr>
        <p:spPr>
          <a:xfrm>
            <a:off x="2286000" y="685800"/>
            <a:ext cx="4495800" cy="0"/>
          </a:xfrm>
          <a:prstGeom prst="straightConnector1">
            <a:avLst/>
          </a:prstGeom>
          <a:noFill/>
          <a:ln cap="rnd" cmpd="sng" w="9525">
            <a:solidFill>
              <a:schemeClr val="dk1"/>
            </a:solidFill>
            <a:prstDash val="solid"/>
            <a:miter/>
            <a:headEnd len="med" w="med" type="none"/>
            <a:tailEnd len="med" w="med"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173" name="Shape 173"/>
        <p:cNvGrpSpPr/>
        <p:nvPr/>
      </p:nvGrpSpPr>
      <p:grpSpPr>
        <a:xfrm>
          <a:off x="0" y="0"/>
          <a:ext cx="0" cy="0"/>
          <a:chOff x="0" y="0"/>
          <a:chExt cx="0" cy="0"/>
        </a:xfrm>
      </p:grpSpPr>
      <p:sp>
        <p:nvSpPr>
          <p:cNvPr id="174" name="Shape 174"/>
          <p:cNvSpPr txBox="1"/>
          <p:nvPr>
            <p:ph type="title"/>
          </p:nvPr>
        </p:nvSpPr>
        <p:spPr>
          <a:xfrm>
            <a:off x="0" y="571500"/>
            <a:ext cx="9144000" cy="4572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3950" u="none" cap="none" strike="noStrike">
                <a:latin typeface="Calibri"/>
                <a:ea typeface="Calibri"/>
                <a:cs typeface="Calibri"/>
                <a:sym typeface="Calibri"/>
              </a:rPr>
              <a:t>How does King Philip’s War get started… </a:t>
            </a:r>
            <a:r>
              <a:rPr b="1" i="0" lang="en" sz="2800" u="none" cap="none" strike="noStrike">
                <a:latin typeface="Calibri"/>
                <a:ea typeface="Calibri"/>
                <a:cs typeface="Calibri"/>
                <a:sym typeface="Calibri"/>
              </a:rPr>
              <a:t>AH and RW Leave MBC… the colonies expand</a:t>
            </a:r>
          </a:p>
        </p:txBody>
      </p:sp>
      <p:pic>
        <p:nvPicPr>
          <p:cNvPr descr="New England Spreads Out.jpg" id="175" name="Shape 175"/>
          <p:cNvPicPr preferRelativeResize="0"/>
          <p:nvPr>
            <p:ph idx="1" type="body"/>
          </p:nvPr>
        </p:nvPicPr>
        <p:blipFill rotWithShape="1">
          <a:blip r:embed="rId3">
            <a:alphaModFix/>
          </a:blip>
          <a:srcRect b="0" l="0" r="0" t="0"/>
          <a:stretch/>
        </p:blipFill>
        <p:spPr>
          <a:xfrm>
            <a:off x="0" y="1314450"/>
            <a:ext cx="4272600" cy="3828899"/>
          </a:xfrm>
          <a:prstGeom prst="rect">
            <a:avLst/>
          </a:prstGeom>
          <a:noFill/>
          <a:ln>
            <a:noFill/>
          </a:ln>
        </p:spPr>
      </p:pic>
      <p:pic>
        <p:nvPicPr>
          <p:cNvPr descr="Pequot Wars Map.jpg" id="176" name="Shape 176"/>
          <p:cNvPicPr preferRelativeResize="0"/>
          <p:nvPr/>
        </p:nvPicPr>
        <p:blipFill rotWithShape="1">
          <a:blip r:embed="rId4">
            <a:alphaModFix/>
          </a:blip>
          <a:srcRect b="0" l="0" r="0" t="0"/>
          <a:stretch/>
        </p:blipFill>
        <p:spPr>
          <a:xfrm>
            <a:off x="4343400" y="1335995"/>
            <a:ext cx="4800600" cy="38075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5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180" name="Shape 180"/>
        <p:cNvGrpSpPr/>
        <p:nvPr/>
      </p:nvGrpSpPr>
      <p:grpSpPr>
        <a:xfrm>
          <a:off x="0" y="0"/>
          <a:ext cx="0" cy="0"/>
          <a:chOff x="0" y="0"/>
          <a:chExt cx="0" cy="0"/>
        </a:xfrm>
      </p:grpSpPr>
      <p:sp>
        <p:nvSpPr>
          <p:cNvPr id="181" name="Shape 181"/>
          <p:cNvSpPr txBox="1"/>
          <p:nvPr>
            <p:ph type="title"/>
          </p:nvPr>
        </p:nvSpPr>
        <p:spPr>
          <a:xfrm>
            <a:off x="0" y="1200150"/>
            <a:ext cx="1524000" cy="2743199"/>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1900" u="none" cap="none" strike="noStrike">
                <a:latin typeface="Calibri"/>
                <a:ea typeface="Calibri"/>
                <a:cs typeface="Calibri"/>
                <a:sym typeface="Calibri"/>
              </a:rPr>
              <a:t>What does the map at right suggest might be an increasing problem?</a:t>
            </a:r>
          </a:p>
        </p:txBody>
      </p:sp>
      <p:pic>
        <p:nvPicPr>
          <p:cNvPr descr="New England White Settlement Map.jpg" id="182" name="Shape 182"/>
          <p:cNvPicPr preferRelativeResize="0"/>
          <p:nvPr/>
        </p:nvPicPr>
        <p:blipFill rotWithShape="1">
          <a:blip r:embed="rId3">
            <a:alphaModFix/>
          </a:blip>
          <a:srcRect b="4354" l="5190" r="3899" t="11591"/>
          <a:stretch/>
        </p:blipFill>
        <p:spPr>
          <a:xfrm>
            <a:off x="1510862" y="400050"/>
            <a:ext cx="7633199" cy="4743600"/>
          </a:xfrm>
          <a:prstGeom prst="rect">
            <a:avLst/>
          </a:prstGeom>
          <a:noFill/>
          <a:ln>
            <a:noFill/>
          </a:ln>
        </p:spPr>
      </p:pic>
      <p:pic>
        <p:nvPicPr>
          <p:cNvPr descr="Land Division in Sudbury, MA (1639-1656).jpg" id="183" name="Shape 183"/>
          <p:cNvPicPr preferRelativeResize="0"/>
          <p:nvPr/>
        </p:nvPicPr>
        <p:blipFill rotWithShape="1">
          <a:blip r:embed="rId4">
            <a:alphaModFix/>
          </a:blip>
          <a:srcRect b="0" l="0" r="0" t="0"/>
          <a:stretch/>
        </p:blipFill>
        <p:spPr>
          <a:xfrm>
            <a:off x="1793683" y="857250"/>
            <a:ext cx="7350299" cy="42860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500"/>
                                        <p:tgtEl>
                                          <p:spTgt spid="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187" name="Shape 187"/>
        <p:cNvGrpSpPr/>
        <p:nvPr/>
      </p:nvGrpSpPr>
      <p:grpSpPr>
        <a:xfrm>
          <a:off x="0" y="0"/>
          <a:ext cx="0" cy="0"/>
          <a:chOff x="0" y="0"/>
          <a:chExt cx="0" cy="0"/>
        </a:xfrm>
      </p:grpSpPr>
      <p:sp>
        <p:nvSpPr>
          <p:cNvPr id="188" name="Shape 188"/>
          <p:cNvSpPr txBox="1"/>
          <p:nvPr>
            <p:ph type="title"/>
          </p:nvPr>
        </p:nvSpPr>
        <p:spPr>
          <a:xfrm>
            <a:off x="0" y="342900"/>
            <a:ext cx="3200399" cy="2457599"/>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0" i="0" lang="en" sz="2500" u="none" cap="none" strike="noStrike">
                <a:latin typeface="Calibri"/>
                <a:ea typeface="Calibri"/>
                <a:cs typeface="Calibri"/>
                <a:sym typeface="Calibri"/>
              </a:rPr>
              <a:t>Early Conflicts between Native Americans and settlers</a:t>
            </a:r>
            <a:br>
              <a:rPr b="0" i="0" lang="en" sz="2500" u="none" cap="none" strike="noStrike">
                <a:latin typeface="Calibri"/>
                <a:ea typeface="Calibri"/>
                <a:cs typeface="Calibri"/>
                <a:sym typeface="Calibri"/>
              </a:rPr>
            </a:br>
            <a:br>
              <a:rPr b="1" i="0" lang="en" sz="2500" u="none" cap="none" strike="noStrike">
                <a:latin typeface="Calibri"/>
                <a:ea typeface="Calibri"/>
                <a:cs typeface="Calibri"/>
                <a:sym typeface="Calibri"/>
              </a:rPr>
            </a:br>
            <a:r>
              <a:rPr b="1" i="0" lang="en" sz="2500" u="none" cap="none" strike="noStrike">
                <a:latin typeface="Calibri"/>
                <a:ea typeface="Calibri"/>
                <a:cs typeface="Calibri"/>
                <a:sym typeface="Calibri"/>
              </a:rPr>
              <a:t>The Pequot War </a:t>
            </a:r>
          </a:p>
          <a:p>
            <a:pPr indent="0" lvl="0" marL="0" marR="0" rtl="0" algn="ctr">
              <a:spcBef>
                <a:spcPts val="0"/>
              </a:spcBef>
              <a:buClr>
                <a:schemeClr val="lt1"/>
              </a:buClr>
              <a:buSzPct val="25000"/>
              <a:buFont typeface="Calibri"/>
              <a:buNone/>
            </a:pPr>
            <a:r>
              <a:rPr b="1" lang="en" sz="2500">
                <a:latin typeface="Calibri"/>
                <a:ea typeface="Calibri"/>
                <a:cs typeface="Calibri"/>
                <a:sym typeface="Calibri"/>
              </a:rPr>
              <a:t>(and King Philip’s War)</a:t>
            </a:r>
            <a:br>
              <a:rPr b="1" i="0" lang="en" sz="2500" u="none" cap="none" strike="noStrike">
                <a:latin typeface="Calibri"/>
                <a:ea typeface="Calibri"/>
                <a:cs typeface="Calibri"/>
                <a:sym typeface="Calibri"/>
              </a:rPr>
            </a:br>
            <a:br>
              <a:rPr b="0" i="0" lang="en" sz="2500" u="none" cap="none" strike="noStrike">
                <a:latin typeface="Calibri"/>
                <a:ea typeface="Calibri"/>
                <a:cs typeface="Calibri"/>
                <a:sym typeface="Calibri"/>
              </a:rPr>
            </a:br>
          </a:p>
        </p:txBody>
      </p:sp>
      <p:sp>
        <p:nvSpPr>
          <p:cNvPr id="189" name="Shape 189"/>
          <p:cNvSpPr txBox="1"/>
          <p:nvPr>
            <p:ph idx="1" type="body"/>
          </p:nvPr>
        </p:nvSpPr>
        <p:spPr>
          <a:xfrm>
            <a:off x="381000" y="3028950"/>
            <a:ext cx="8229600" cy="2114400"/>
          </a:xfrm>
          <a:prstGeom prst="rect">
            <a:avLst/>
          </a:prstGeom>
          <a:noFill/>
          <a:ln>
            <a:noFill/>
          </a:ln>
        </p:spPr>
        <p:txBody>
          <a:bodyPr anchorCtr="0" anchor="t" bIns="45700" lIns="91425" rIns="91425" tIns="45700">
            <a:noAutofit/>
          </a:bodyPr>
          <a:lstStyle/>
          <a:p>
            <a:pPr indent="-292100" lvl="0" marL="342900" marR="0" rtl="0" algn="l">
              <a:spcBef>
                <a:spcPts val="0"/>
              </a:spcBef>
              <a:buClr>
                <a:srgbClr val="000000"/>
              </a:buClr>
              <a:buSzPct val="100000"/>
              <a:buFont typeface="Calibri"/>
              <a:buChar char="•"/>
            </a:pPr>
            <a:r>
              <a:rPr b="0" i="0" lang="en" sz="2000" u="none" cap="none" strike="noStrike">
                <a:latin typeface="Calibri"/>
                <a:ea typeface="Calibri"/>
                <a:cs typeface="Calibri"/>
                <a:sym typeface="Calibri"/>
              </a:rPr>
              <a:t>Property</a:t>
            </a:r>
          </a:p>
          <a:p>
            <a:pPr indent="-292100" lvl="0" marL="342900" marR="0" rtl="0" algn="l">
              <a:spcBef>
                <a:spcPts val="560"/>
              </a:spcBef>
              <a:buClr>
                <a:srgbClr val="000000"/>
              </a:buClr>
              <a:buSzPct val="100000"/>
              <a:buFont typeface="Calibri"/>
              <a:buChar char="•"/>
            </a:pPr>
            <a:r>
              <a:rPr b="0" i="0" lang="en" sz="2000" u="none" cap="none" strike="noStrike">
                <a:latin typeface="Calibri"/>
                <a:ea typeface="Calibri"/>
                <a:cs typeface="Calibri"/>
                <a:sym typeface="Calibri"/>
              </a:rPr>
              <a:t>livestock damaging Indian crops</a:t>
            </a:r>
          </a:p>
          <a:p>
            <a:pPr indent="-292100" lvl="0" marL="342900" marR="0" rtl="0" algn="l">
              <a:spcBef>
                <a:spcPts val="560"/>
              </a:spcBef>
              <a:buClr>
                <a:srgbClr val="000000"/>
              </a:buClr>
              <a:buSzPct val="100000"/>
              <a:buFont typeface="Calibri"/>
              <a:buChar char="•"/>
            </a:pPr>
            <a:r>
              <a:rPr b="0" i="0" lang="en" sz="2000" u="none" cap="none" strike="noStrike">
                <a:latin typeface="Calibri"/>
                <a:ea typeface="Calibri"/>
                <a:cs typeface="Calibri"/>
                <a:sym typeface="Calibri"/>
              </a:rPr>
              <a:t>Hunting</a:t>
            </a:r>
          </a:p>
          <a:p>
            <a:pPr indent="-292100" lvl="0" marL="342900" marR="0" rtl="0" algn="l">
              <a:spcBef>
                <a:spcPts val="560"/>
              </a:spcBef>
              <a:buClr>
                <a:srgbClr val="000000"/>
              </a:buClr>
              <a:buSzPct val="100000"/>
              <a:buFont typeface="Calibri"/>
              <a:buChar char="•"/>
            </a:pPr>
            <a:r>
              <a:rPr b="0" i="0" lang="en" sz="2000" u="none" cap="none" strike="noStrike">
                <a:latin typeface="Calibri"/>
                <a:ea typeface="Calibri"/>
                <a:cs typeface="Calibri"/>
                <a:sym typeface="Calibri"/>
              </a:rPr>
              <a:t>the selling of alcohol to Indians</a:t>
            </a:r>
          </a:p>
          <a:p>
            <a:pPr indent="-292100" lvl="0" marL="342900" marR="0" rtl="0" algn="l">
              <a:spcBef>
                <a:spcPts val="560"/>
              </a:spcBef>
              <a:buClr>
                <a:srgbClr val="000000"/>
              </a:buClr>
              <a:buSzPct val="100000"/>
              <a:buFont typeface="Calibri"/>
              <a:buChar char="•"/>
            </a:pPr>
            <a:r>
              <a:rPr b="0" i="0" lang="en" sz="2000" u="none" cap="none" strike="noStrike">
                <a:latin typeface="Calibri"/>
                <a:ea typeface="Calibri"/>
                <a:cs typeface="Calibri"/>
                <a:sym typeface="Calibri"/>
              </a:rPr>
              <a:t>dishonest trading </a:t>
            </a:r>
          </a:p>
        </p:txBody>
      </p:sp>
      <p:pic>
        <p:nvPicPr>
          <p:cNvPr descr="Indian Tribes in New England" id="190" name="Shape 190"/>
          <p:cNvPicPr preferRelativeResize="0"/>
          <p:nvPr>
            <p:ph idx="2" type="body"/>
          </p:nvPr>
        </p:nvPicPr>
        <p:blipFill rotWithShape="1">
          <a:blip r:embed="rId3">
            <a:alphaModFix/>
          </a:blip>
          <a:srcRect b="6547" l="1489" r="5968" t="2127"/>
          <a:stretch/>
        </p:blipFill>
        <p:spPr>
          <a:xfrm>
            <a:off x="3200400" y="0"/>
            <a:ext cx="5943599" cy="3091200"/>
          </a:xfrm>
          <a:prstGeom prst="rect">
            <a:avLst/>
          </a:prstGeom>
          <a:noFill/>
          <a:ln cap="flat" cmpd="sng" w="9525">
            <a:solidFill>
              <a:srgbClr val="FEFEFE"/>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89">
                                            <p:txEl>
                                              <p:pRg end="0" st="0"/>
                                            </p:txEl>
                                          </p:spTgt>
                                        </p:tgtEl>
                                        <p:attrNameLst>
                                          <p:attrName>style.visibility</p:attrName>
                                        </p:attrNameLst>
                                      </p:cBhvr>
                                      <p:to>
                                        <p:strVal val="visible"/>
                                      </p:to>
                                    </p:set>
                                    <p:anim calcmode="lin" valueType="num">
                                      <p:cBhvr additive="base">
                                        <p:cTn dur="500"/>
                                        <p:tgtEl>
                                          <p:spTgt spid="189">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89">
                                            <p:txEl>
                                              <p:pRg end="1" st="1"/>
                                            </p:txEl>
                                          </p:spTgt>
                                        </p:tgtEl>
                                        <p:attrNameLst>
                                          <p:attrName>style.visibility</p:attrName>
                                        </p:attrNameLst>
                                      </p:cBhvr>
                                      <p:to>
                                        <p:strVal val="visible"/>
                                      </p:to>
                                    </p:set>
                                    <p:anim calcmode="lin" valueType="num">
                                      <p:cBhvr additive="base">
                                        <p:cTn dur="500"/>
                                        <p:tgtEl>
                                          <p:spTgt spid="189">
                                            <p:txEl>
                                              <p:pRg end="1" st="1"/>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89">
                                            <p:txEl>
                                              <p:pRg end="2" st="2"/>
                                            </p:txEl>
                                          </p:spTgt>
                                        </p:tgtEl>
                                        <p:attrNameLst>
                                          <p:attrName>style.visibility</p:attrName>
                                        </p:attrNameLst>
                                      </p:cBhvr>
                                      <p:to>
                                        <p:strVal val="visible"/>
                                      </p:to>
                                    </p:set>
                                    <p:anim calcmode="lin" valueType="num">
                                      <p:cBhvr additive="base">
                                        <p:cTn dur="500"/>
                                        <p:tgtEl>
                                          <p:spTgt spid="189">
                                            <p:txEl>
                                              <p:pRg end="2" st="2"/>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89">
                                            <p:txEl>
                                              <p:pRg end="3" st="3"/>
                                            </p:txEl>
                                          </p:spTgt>
                                        </p:tgtEl>
                                        <p:attrNameLst>
                                          <p:attrName>style.visibility</p:attrName>
                                        </p:attrNameLst>
                                      </p:cBhvr>
                                      <p:to>
                                        <p:strVal val="visible"/>
                                      </p:to>
                                    </p:set>
                                    <p:anim calcmode="lin" valueType="num">
                                      <p:cBhvr additive="base">
                                        <p:cTn dur="500"/>
                                        <p:tgtEl>
                                          <p:spTgt spid="189">
                                            <p:txEl>
                                              <p:pRg end="3" st="3"/>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89">
                                            <p:txEl>
                                              <p:pRg end="4" st="4"/>
                                            </p:txEl>
                                          </p:spTgt>
                                        </p:tgtEl>
                                        <p:attrNameLst>
                                          <p:attrName>style.visibility</p:attrName>
                                        </p:attrNameLst>
                                      </p:cBhvr>
                                      <p:to>
                                        <p:strVal val="visible"/>
                                      </p:to>
                                    </p:set>
                                    <p:anim calcmode="lin" valueType="num">
                                      <p:cBhvr additive="base">
                                        <p:cTn dur="500"/>
                                        <p:tgtEl>
                                          <p:spTgt spid="189">
                                            <p:txEl>
                                              <p:pRg end="4" st="4"/>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194" name="Shape 194"/>
        <p:cNvGrpSpPr/>
        <p:nvPr/>
      </p:nvGrpSpPr>
      <p:grpSpPr>
        <a:xfrm>
          <a:off x="0" y="0"/>
          <a:ext cx="0" cy="0"/>
          <a:chOff x="0" y="0"/>
          <a:chExt cx="0" cy="0"/>
        </a:xfrm>
      </p:grpSpPr>
      <p:sp>
        <p:nvSpPr>
          <p:cNvPr id="195" name="Shape 195"/>
          <p:cNvSpPr txBox="1"/>
          <p:nvPr>
            <p:ph type="title"/>
          </p:nvPr>
        </p:nvSpPr>
        <p:spPr>
          <a:xfrm>
            <a:off x="228601" y="204787"/>
            <a:ext cx="5714999" cy="1223999"/>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4400" u="sng" cap="none" strike="noStrike">
                <a:latin typeface="Calibri"/>
                <a:ea typeface="Calibri"/>
                <a:cs typeface="Calibri"/>
                <a:sym typeface="Calibri"/>
              </a:rPr>
              <a:t>The Pequot War</a:t>
            </a:r>
          </a:p>
        </p:txBody>
      </p:sp>
      <p:pic>
        <p:nvPicPr>
          <p:cNvPr descr="pequot attack on mystic" id="196" name="Shape 196"/>
          <p:cNvPicPr preferRelativeResize="0"/>
          <p:nvPr>
            <p:ph idx="1" type="body"/>
          </p:nvPr>
        </p:nvPicPr>
        <p:blipFill rotWithShape="1">
          <a:blip r:embed="rId3">
            <a:alphaModFix/>
          </a:blip>
          <a:srcRect b="0" l="0" r="0" t="0"/>
          <a:stretch/>
        </p:blipFill>
        <p:spPr>
          <a:xfrm>
            <a:off x="0" y="1428750"/>
            <a:ext cx="6055500" cy="3714899"/>
          </a:xfrm>
          <a:prstGeom prst="rect">
            <a:avLst/>
          </a:prstGeom>
          <a:noFill/>
          <a:ln>
            <a:noFill/>
          </a:ln>
        </p:spPr>
      </p:pic>
      <p:pic>
        <p:nvPicPr>
          <p:cNvPr descr="pequot attack on mystic" id="197" name="Shape 197"/>
          <p:cNvPicPr preferRelativeResize="0"/>
          <p:nvPr>
            <p:ph idx="2" type="body"/>
          </p:nvPr>
        </p:nvPicPr>
        <p:blipFill rotWithShape="1">
          <a:blip r:embed="rId3">
            <a:alphaModFix/>
          </a:blip>
          <a:srcRect b="30408" l="64615" r="19999" t="22570"/>
          <a:stretch/>
        </p:blipFill>
        <p:spPr>
          <a:xfrm>
            <a:off x="7619350" y="2286000"/>
            <a:ext cx="1524599" cy="2857499"/>
          </a:xfrm>
          <a:prstGeom prst="rect">
            <a:avLst/>
          </a:prstGeom>
          <a:noFill/>
          <a:ln>
            <a:noFill/>
          </a:ln>
        </p:spPr>
      </p:pic>
      <p:pic>
        <p:nvPicPr>
          <p:cNvPr descr="pequot attack on mystic" id="198" name="Shape 198"/>
          <p:cNvPicPr preferRelativeResize="0"/>
          <p:nvPr>
            <p:ph idx="3" type="body"/>
          </p:nvPr>
        </p:nvPicPr>
        <p:blipFill rotWithShape="1">
          <a:blip r:embed="rId3">
            <a:alphaModFix/>
          </a:blip>
          <a:srcRect b="32288" l="80000" r="12307" t="31974"/>
          <a:stretch/>
        </p:blipFill>
        <p:spPr>
          <a:xfrm>
            <a:off x="6324600" y="2286000"/>
            <a:ext cx="1002900" cy="2857499"/>
          </a:xfrm>
          <a:prstGeom prst="rect">
            <a:avLst/>
          </a:prstGeom>
          <a:noFill/>
          <a:ln>
            <a:noFill/>
          </a:ln>
        </p:spPr>
      </p:pic>
      <p:pic>
        <p:nvPicPr>
          <p:cNvPr descr="pequot attack on mystic" id="199" name="Shape 199"/>
          <p:cNvPicPr preferRelativeResize="0"/>
          <p:nvPr/>
        </p:nvPicPr>
        <p:blipFill rotWithShape="1">
          <a:blip r:embed="rId3">
            <a:alphaModFix/>
          </a:blip>
          <a:srcRect b="58747" l="41537" r="40000" t="20603"/>
          <a:stretch/>
        </p:blipFill>
        <p:spPr>
          <a:xfrm>
            <a:off x="6096000" y="0"/>
            <a:ext cx="3048000" cy="20912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03" name="Shape 203"/>
        <p:cNvGrpSpPr/>
        <p:nvPr/>
      </p:nvGrpSpPr>
      <p:grpSpPr>
        <a:xfrm>
          <a:off x="0" y="0"/>
          <a:ext cx="0" cy="0"/>
          <a:chOff x="0" y="0"/>
          <a:chExt cx="0" cy="0"/>
        </a:xfrm>
      </p:grpSpPr>
      <p:sp>
        <p:nvSpPr>
          <p:cNvPr id="204" name="Shape 204"/>
          <p:cNvSpPr txBox="1"/>
          <p:nvPr>
            <p:ph type="title"/>
          </p:nvPr>
        </p:nvSpPr>
        <p:spPr>
          <a:xfrm>
            <a:off x="152400" y="129393"/>
            <a:ext cx="8534399"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4400" u="sng" cap="none" strike="noStrike">
                <a:latin typeface="Calibri"/>
                <a:ea typeface="Calibri"/>
                <a:cs typeface="Calibri"/>
                <a:sym typeface="Calibri"/>
              </a:rPr>
              <a:t>Impact of Pequot War:</a:t>
            </a:r>
          </a:p>
        </p:txBody>
      </p:sp>
      <p:sp>
        <p:nvSpPr>
          <p:cNvPr id="205" name="Shape 205"/>
          <p:cNvSpPr txBox="1"/>
          <p:nvPr>
            <p:ph idx="1" type="body"/>
          </p:nvPr>
        </p:nvSpPr>
        <p:spPr>
          <a:xfrm>
            <a:off x="533400" y="1485900"/>
            <a:ext cx="8153399" cy="3444900"/>
          </a:xfrm>
          <a:prstGeom prst="rect">
            <a:avLst/>
          </a:prstGeom>
          <a:noFill/>
          <a:ln>
            <a:noFill/>
          </a:ln>
        </p:spPr>
        <p:txBody>
          <a:bodyPr anchorCtr="0" anchor="t" bIns="45700" lIns="91425" rIns="91425" tIns="45700">
            <a:noAutofit/>
          </a:bodyPr>
          <a:lstStyle/>
          <a:p>
            <a:pPr indent="-292100" lvl="0" marL="342900" marR="0" rtl="0" algn="l">
              <a:spcBef>
                <a:spcPts val="0"/>
              </a:spcBef>
              <a:buClr>
                <a:srgbClr val="000000"/>
              </a:buClr>
              <a:buSzPct val="100000"/>
              <a:buFont typeface="Calibri"/>
              <a:buChar char="•"/>
            </a:pPr>
            <a:r>
              <a:rPr b="0" i="0" lang="en" sz="2000" u="none" cap="none" strike="noStrike">
                <a:latin typeface="Calibri"/>
                <a:ea typeface="Calibri"/>
                <a:cs typeface="Calibri"/>
                <a:sym typeface="Calibri"/>
              </a:rPr>
              <a:t>"The effect of the Pequot War was profound. Overnight the </a:t>
            </a:r>
            <a:r>
              <a:rPr b="1" i="0" lang="en" sz="2000" u="sng" cap="none" strike="noStrike">
                <a:latin typeface="Calibri"/>
                <a:ea typeface="Calibri"/>
                <a:cs typeface="Calibri"/>
                <a:sym typeface="Calibri"/>
              </a:rPr>
              <a:t>balance of power had shifted from the populous but unorganized natives to the English colonies</a:t>
            </a:r>
            <a:r>
              <a:rPr b="0" i="0" lang="en" sz="2000" u="none" cap="none" strike="noStrike">
                <a:latin typeface="Calibri"/>
                <a:ea typeface="Calibri"/>
                <a:cs typeface="Calibri"/>
                <a:sym typeface="Calibri"/>
              </a:rPr>
              <a:t>. Henceforth [until King Philip's War] there was no combination of Indian tribes that could seriously threaten the English. The </a:t>
            </a:r>
            <a:r>
              <a:rPr b="1" i="0" lang="en" sz="2000" u="sng" cap="none" strike="noStrike">
                <a:latin typeface="Calibri"/>
                <a:ea typeface="Calibri"/>
                <a:cs typeface="Calibri"/>
                <a:sym typeface="Calibri"/>
              </a:rPr>
              <a:t>destruction of the Pequots cleared away the only major obstacle to Puritan expansion</a:t>
            </a:r>
            <a:r>
              <a:rPr b="0" i="0" lang="en" sz="2000" u="none" cap="none" strike="noStrike">
                <a:latin typeface="Calibri"/>
                <a:ea typeface="Calibri"/>
                <a:cs typeface="Calibri"/>
                <a:sym typeface="Calibri"/>
              </a:rPr>
              <a:t>. And the thoroughness of that destruction made a deep impression on the other tribes."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09" name="Shape 209"/>
        <p:cNvGrpSpPr/>
        <p:nvPr/>
      </p:nvGrpSpPr>
      <p:grpSpPr>
        <a:xfrm>
          <a:off x="0" y="0"/>
          <a:ext cx="0" cy="0"/>
          <a:chOff x="0" y="0"/>
          <a:chExt cx="0" cy="0"/>
        </a:xfrm>
      </p:grpSpPr>
      <p:sp>
        <p:nvSpPr>
          <p:cNvPr id="210" name="Shape 210"/>
          <p:cNvSpPr txBox="1"/>
          <p:nvPr>
            <p:ph type="title"/>
          </p:nvPr>
        </p:nvSpPr>
        <p:spPr>
          <a:xfrm>
            <a:off x="0" y="204787"/>
            <a:ext cx="6629400" cy="7668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4400" u="sng" cap="none" strike="noStrike">
                <a:latin typeface="Calibri"/>
                <a:ea typeface="Calibri"/>
                <a:cs typeface="Calibri"/>
                <a:sym typeface="Calibri"/>
              </a:rPr>
              <a:t>King Philip’s War</a:t>
            </a:r>
          </a:p>
        </p:txBody>
      </p:sp>
      <p:sp>
        <p:nvSpPr>
          <p:cNvPr id="211" name="Shape 211"/>
          <p:cNvSpPr txBox="1"/>
          <p:nvPr>
            <p:ph idx="1" type="body"/>
          </p:nvPr>
        </p:nvSpPr>
        <p:spPr>
          <a:xfrm>
            <a:off x="0" y="1085850"/>
            <a:ext cx="5333999" cy="3714899"/>
          </a:xfrm>
          <a:prstGeom prst="rect">
            <a:avLst/>
          </a:prstGeom>
          <a:noFill/>
          <a:ln>
            <a:noFill/>
          </a:ln>
        </p:spPr>
        <p:txBody>
          <a:bodyPr anchorCtr="0" anchor="t" bIns="45700" lIns="91425" rIns="91425" tIns="45700">
            <a:noAutofit/>
          </a:bodyPr>
          <a:lstStyle/>
          <a:p>
            <a:pPr indent="-285750" lvl="0" marL="342900" marR="0" rtl="0" algn="l">
              <a:lnSpc>
                <a:spcPct val="90000"/>
              </a:lnSpc>
              <a:spcBef>
                <a:spcPts val="0"/>
              </a:spcBef>
              <a:buClr>
                <a:srgbClr val="000000"/>
              </a:buClr>
              <a:buSzPct val="100000"/>
              <a:buFont typeface="Calibri"/>
              <a:buChar char="•"/>
            </a:pPr>
            <a:r>
              <a:rPr b="0" i="0" lang="en" sz="1800" u="none" cap="none" strike="noStrike">
                <a:latin typeface="Calibri"/>
                <a:ea typeface="Calibri"/>
                <a:cs typeface="Calibri"/>
                <a:sym typeface="Calibri"/>
              </a:rPr>
              <a:t>“The Indians of Philip’s generation had grown up amid the boom times of the fur trade and had come to regard expensive Western goods as an essential part of their lives.   But now, with the virtual extinction of the beaver, the devaluation of the wampum, and the loss of so much land, this new generation of Native Americans was beginning to confront a future of radically diminished opportunities”</a:t>
            </a:r>
          </a:p>
        </p:txBody>
      </p:sp>
      <p:pic>
        <p:nvPicPr>
          <p:cNvPr descr="King Philip" id="212" name="Shape 212"/>
          <p:cNvPicPr preferRelativeResize="0"/>
          <p:nvPr>
            <p:ph idx="2" type="body"/>
          </p:nvPr>
        </p:nvPicPr>
        <p:blipFill rotWithShape="1">
          <a:blip r:embed="rId3">
            <a:alphaModFix/>
          </a:blip>
          <a:srcRect b="0" l="0" r="0" t="0"/>
          <a:stretch/>
        </p:blipFill>
        <p:spPr>
          <a:xfrm>
            <a:off x="6629400" y="0"/>
            <a:ext cx="2514599" cy="2867099"/>
          </a:xfrm>
          <a:prstGeom prst="rect">
            <a:avLst/>
          </a:prstGeom>
          <a:noFill/>
          <a:ln>
            <a:noFill/>
          </a:ln>
        </p:spPr>
      </p:pic>
      <p:pic>
        <p:nvPicPr>
          <p:cNvPr descr="king philip pic" id="213" name="Shape 213"/>
          <p:cNvPicPr preferRelativeResize="0"/>
          <p:nvPr/>
        </p:nvPicPr>
        <p:blipFill rotWithShape="1">
          <a:blip r:embed="rId4">
            <a:alphaModFix/>
          </a:blip>
          <a:srcRect b="0" l="0" r="0" t="0"/>
          <a:stretch/>
        </p:blipFill>
        <p:spPr>
          <a:xfrm>
            <a:off x="5515980" y="2914650"/>
            <a:ext cx="3627900" cy="222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17" name="Shape 217"/>
        <p:cNvGrpSpPr/>
        <p:nvPr/>
      </p:nvGrpSpPr>
      <p:grpSpPr>
        <a:xfrm>
          <a:off x="0" y="0"/>
          <a:ext cx="0" cy="0"/>
          <a:chOff x="0" y="0"/>
          <a:chExt cx="0" cy="0"/>
        </a:xfrm>
      </p:grpSpPr>
      <p:sp>
        <p:nvSpPr>
          <p:cNvPr id="218" name="Shape 218"/>
          <p:cNvSpPr txBox="1"/>
          <p:nvPr>
            <p:ph type="title"/>
          </p:nvPr>
        </p:nvSpPr>
        <p:spPr>
          <a:xfrm>
            <a:off x="0" y="285750"/>
            <a:ext cx="6248399" cy="10857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alibri"/>
              <a:buNone/>
            </a:pPr>
            <a:r>
              <a:rPr b="1" i="0" lang="en" sz="3600" u="sng" cap="none" strike="noStrike">
                <a:latin typeface="Calibri"/>
                <a:ea typeface="Calibri"/>
                <a:cs typeface="Calibri"/>
                <a:sym typeface="Calibri"/>
              </a:rPr>
              <a:t>Effects of King Philip’s War</a:t>
            </a:r>
          </a:p>
        </p:txBody>
      </p:sp>
      <p:sp>
        <p:nvSpPr>
          <p:cNvPr id="219" name="Shape 219"/>
          <p:cNvSpPr txBox="1"/>
          <p:nvPr>
            <p:ph idx="1" type="body"/>
          </p:nvPr>
        </p:nvSpPr>
        <p:spPr>
          <a:xfrm>
            <a:off x="0" y="1600200"/>
            <a:ext cx="4572000" cy="3200399"/>
          </a:xfrm>
          <a:prstGeom prst="rect">
            <a:avLst/>
          </a:prstGeom>
          <a:noFill/>
          <a:ln>
            <a:noFill/>
          </a:ln>
        </p:spPr>
        <p:txBody>
          <a:bodyPr anchorCtr="0" anchor="t" bIns="45700" lIns="91425" rIns="91425" tIns="45700">
            <a:noAutofit/>
          </a:bodyPr>
          <a:lstStyle/>
          <a:p>
            <a:pPr indent="-254000" lvl="0" marL="342900" marR="0" rtl="0" algn="l">
              <a:spcBef>
                <a:spcPts val="0"/>
              </a:spcBef>
              <a:buClr>
                <a:srgbClr val="000000"/>
              </a:buClr>
              <a:buSzPct val="100000"/>
              <a:buFont typeface="Calibri"/>
              <a:buChar char="•"/>
            </a:pPr>
            <a:r>
              <a:rPr b="0" i="0" lang="en" sz="1800" u="none" cap="none" strike="noStrike">
                <a:latin typeface="Calibri"/>
                <a:ea typeface="Calibri"/>
                <a:cs typeface="Calibri"/>
                <a:sym typeface="Calibri"/>
              </a:rPr>
              <a:t>5,000 died</a:t>
            </a:r>
          </a:p>
          <a:p>
            <a:pPr indent="-222250" lvl="1" marL="742950" marR="0" rtl="0" algn="l">
              <a:spcBef>
                <a:spcPts val="560"/>
              </a:spcBef>
              <a:buClr>
                <a:srgbClr val="000000"/>
              </a:buClr>
              <a:buSzPct val="100000"/>
              <a:buFont typeface="Calibri"/>
              <a:buChar char="–"/>
            </a:pPr>
            <a:r>
              <a:rPr b="0" i="0" lang="en" sz="1800" u="none" cap="none" strike="noStrike">
                <a:latin typeface="Calibri"/>
                <a:ea typeface="Calibri"/>
                <a:cs typeface="Calibri"/>
                <a:sym typeface="Calibri"/>
              </a:rPr>
              <a:t>¾’s Native deaths</a:t>
            </a:r>
          </a:p>
          <a:p>
            <a:pPr indent="-342900" lvl="0" marL="342900" marR="0" rtl="0" algn="l">
              <a:spcBef>
                <a:spcPts val="640"/>
              </a:spcBef>
              <a:buClr>
                <a:schemeClr val="lt1"/>
              </a:buClr>
              <a:buSzPct val="177777"/>
              <a:buFont typeface="Calibri"/>
              <a:buNone/>
            </a:pPr>
            <a:r>
              <a:t/>
            </a:r>
            <a:endParaRPr b="0" i="0" sz="1800" u="none" cap="none" strike="noStrike">
              <a:latin typeface="Calibri"/>
              <a:ea typeface="Calibri"/>
              <a:cs typeface="Calibri"/>
              <a:sym typeface="Calibri"/>
            </a:endParaRPr>
          </a:p>
          <a:p>
            <a:pPr indent="-222250" lvl="1" marL="742950" marR="0" rtl="0" algn="l">
              <a:spcBef>
                <a:spcPts val="560"/>
              </a:spcBef>
              <a:buClr>
                <a:srgbClr val="000000"/>
              </a:buClr>
              <a:buSzPct val="100000"/>
              <a:buFont typeface="Calibri"/>
              <a:buChar char="–"/>
            </a:pPr>
            <a:r>
              <a:rPr b="0" i="0" lang="en" sz="1800" u="none" cap="none" strike="noStrike">
                <a:latin typeface="Calibri"/>
                <a:ea typeface="Calibri"/>
                <a:cs typeface="Calibri"/>
                <a:sym typeface="Calibri"/>
              </a:rPr>
              <a:t>Bloodiest Am war</a:t>
            </a:r>
          </a:p>
          <a:p>
            <a:pPr indent="-342900" lvl="0" marL="342900" marR="0" rtl="0" algn="l">
              <a:spcBef>
                <a:spcPts val="640"/>
              </a:spcBef>
              <a:buClr>
                <a:schemeClr val="lt1"/>
              </a:buClr>
              <a:buSzPct val="177777"/>
              <a:buFont typeface="Calibri"/>
              <a:buNone/>
            </a:pPr>
            <a:r>
              <a:t/>
            </a:r>
            <a:endParaRPr b="0" i="0" sz="1800" u="none" cap="none" strike="noStrike">
              <a:latin typeface="Calibri"/>
              <a:ea typeface="Calibri"/>
              <a:cs typeface="Calibri"/>
              <a:sym typeface="Calibri"/>
            </a:endParaRPr>
          </a:p>
          <a:p>
            <a:pPr indent="-254000" lvl="0" marL="342900" marR="0" rtl="0" algn="l">
              <a:spcBef>
                <a:spcPts val="640"/>
              </a:spcBef>
              <a:buClr>
                <a:srgbClr val="000000"/>
              </a:buClr>
              <a:buSzPct val="100000"/>
              <a:buFont typeface="Calibri"/>
              <a:buChar char="•"/>
            </a:pPr>
            <a:r>
              <a:rPr b="0" i="0" lang="en" sz="1800" u="none" cap="none" strike="noStrike">
                <a:latin typeface="Calibri"/>
                <a:ea typeface="Calibri"/>
                <a:cs typeface="Calibri"/>
                <a:sym typeface="Calibri"/>
              </a:rPr>
              <a:t>Seaflower and slavery…</a:t>
            </a:r>
          </a:p>
          <a:p>
            <a:pPr indent="-254000" lvl="0" marL="342900" marR="0" rtl="0" algn="l">
              <a:spcBef>
                <a:spcPts val="640"/>
              </a:spcBef>
              <a:buClr>
                <a:schemeClr val="lt1"/>
              </a:buClr>
              <a:buSzPct val="100000"/>
              <a:buFont typeface="Calibri"/>
              <a:buChar char="•"/>
            </a:pPr>
            <a:r>
              <a:rPr lang="en" sz="1800" u="sng">
                <a:solidFill>
                  <a:schemeClr val="hlink"/>
                </a:solidFill>
                <a:latin typeface="Calibri"/>
                <a:ea typeface="Calibri"/>
                <a:cs typeface="Calibri"/>
                <a:sym typeface="Calibri"/>
                <a:hlinkClick r:id="rId3"/>
              </a:rPr>
              <a:t>http://www.nativevillage.org/Messages%20from%20the%20People/The%20Seaflower%20Native%20Slaves%20and%20King%20Philips%20War.htm</a:t>
            </a:r>
          </a:p>
          <a:p>
            <a:pPr indent="-254000" lvl="0" marL="342900" marR="0" rtl="0" algn="l">
              <a:spcBef>
                <a:spcPts val="640"/>
              </a:spcBef>
              <a:buClr>
                <a:schemeClr val="lt1"/>
              </a:buClr>
              <a:buSzPct val="100000"/>
              <a:buFont typeface="Calibri"/>
              <a:buChar char="•"/>
            </a:pPr>
            <a:r>
              <a:t/>
            </a:r>
            <a:endParaRPr sz="1800">
              <a:latin typeface="Calibri"/>
              <a:ea typeface="Calibri"/>
              <a:cs typeface="Calibri"/>
              <a:sym typeface="Calibri"/>
            </a:endParaRPr>
          </a:p>
        </p:txBody>
      </p:sp>
      <p:pic>
        <p:nvPicPr>
          <p:cNvPr descr="King Philip's Wars (battle sites).jpg" id="220" name="Shape 220"/>
          <p:cNvPicPr preferRelativeResize="0"/>
          <p:nvPr/>
        </p:nvPicPr>
        <p:blipFill rotWithShape="1">
          <a:blip r:embed="rId4">
            <a:alphaModFix/>
          </a:blip>
          <a:srcRect b="0" l="0" r="0" t="0"/>
          <a:stretch/>
        </p:blipFill>
        <p:spPr>
          <a:xfrm>
            <a:off x="6248401" y="0"/>
            <a:ext cx="2171700" cy="2171700"/>
          </a:xfrm>
          <a:prstGeom prst="rect">
            <a:avLst/>
          </a:prstGeom>
          <a:noFill/>
          <a:ln>
            <a:noFill/>
          </a:ln>
        </p:spPr>
      </p:pic>
      <p:pic>
        <p:nvPicPr>
          <p:cNvPr descr="Population of New England Colonies.jpg" id="221" name="Shape 221"/>
          <p:cNvPicPr preferRelativeResize="0"/>
          <p:nvPr/>
        </p:nvPicPr>
        <p:blipFill rotWithShape="1">
          <a:blip r:embed="rId5">
            <a:alphaModFix/>
          </a:blip>
          <a:srcRect b="0" l="0" r="0" t="0"/>
          <a:stretch/>
        </p:blipFill>
        <p:spPr>
          <a:xfrm>
            <a:off x="4648200" y="2188310"/>
            <a:ext cx="4495800" cy="2955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25" name="Shape 225"/>
        <p:cNvGrpSpPr/>
        <p:nvPr/>
      </p:nvGrpSpPr>
      <p:grpSpPr>
        <a:xfrm>
          <a:off x="0" y="0"/>
          <a:ext cx="0" cy="0"/>
          <a:chOff x="0" y="0"/>
          <a:chExt cx="0" cy="0"/>
        </a:xfrm>
      </p:grpSpPr>
      <p:sp>
        <p:nvSpPr>
          <p:cNvPr id="226" name="Shape 226"/>
          <p:cNvSpPr txBox="1"/>
          <p:nvPr>
            <p:ph type="title"/>
          </p:nvPr>
        </p:nvSpPr>
        <p:spPr>
          <a:xfrm>
            <a:off x="0" y="205977"/>
            <a:ext cx="4572000" cy="8229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2"/>
              </a:buClr>
              <a:buSzPct val="25000"/>
              <a:buFont typeface="Arial"/>
              <a:buNone/>
            </a:pPr>
            <a:r>
              <a:rPr b="1" i="0" lang="en" sz="3400" u="sng" cap="none" strike="noStrike">
                <a:solidFill>
                  <a:schemeClr val="dk2"/>
                </a:solidFill>
                <a:latin typeface="Arial"/>
                <a:ea typeface="Arial"/>
                <a:cs typeface="Arial"/>
                <a:sym typeface="Arial"/>
              </a:rPr>
              <a:t>Indentured Servitude</a:t>
            </a:r>
          </a:p>
        </p:txBody>
      </p:sp>
      <p:sp>
        <p:nvSpPr>
          <p:cNvPr id="227" name="Shape 227"/>
          <p:cNvSpPr txBox="1"/>
          <p:nvPr>
            <p:ph idx="1" type="body"/>
          </p:nvPr>
        </p:nvSpPr>
        <p:spPr>
          <a:xfrm>
            <a:off x="152400" y="1085850"/>
            <a:ext cx="4038599" cy="3828899"/>
          </a:xfrm>
          <a:prstGeom prst="rect">
            <a:avLst/>
          </a:prstGeom>
          <a:noFill/>
          <a:ln>
            <a:noFill/>
          </a:ln>
        </p:spPr>
        <p:txBody>
          <a:bodyPr anchorCtr="0" anchor="t" bIns="45700" lIns="91425" rIns="91425" tIns="45700">
            <a:noAutofit/>
          </a:bodyPr>
          <a:lstStyle/>
          <a:p>
            <a:pPr indent="-317500" lvl="0" marL="342900" marR="0" rtl="0" algn="l">
              <a:lnSpc>
                <a:spcPct val="100000"/>
              </a:lnSpc>
              <a:spcBef>
                <a:spcPts val="0"/>
              </a:spcBef>
              <a:spcAft>
                <a:spcPts val="0"/>
              </a:spcAft>
              <a:buClr>
                <a:schemeClr val="dk1"/>
              </a:buClr>
              <a:buSzPct val="100000"/>
              <a:buFont typeface="Arial"/>
              <a:buChar char="•"/>
            </a:pPr>
            <a:r>
              <a:rPr b="0" i="0" lang="en" sz="2000" u="none" cap="none" strike="noStrike">
                <a:solidFill>
                  <a:schemeClr val="dk1"/>
                </a:solidFill>
                <a:latin typeface="Arial"/>
                <a:ea typeface="Arial"/>
                <a:cs typeface="Arial"/>
                <a:sym typeface="Arial"/>
              </a:rPr>
              <a:t>Exchange 7 years of labor for free ride</a:t>
            </a:r>
          </a:p>
          <a:p>
            <a:pPr indent="-342900" lvl="0" marL="342900" marR="0" rtl="0" algn="l">
              <a:lnSpc>
                <a:spcPct val="100000"/>
              </a:lnSpc>
              <a:spcBef>
                <a:spcPts val="480"/>
              </a:spcBef>
              <a:spcAft>
                <a:spcPts val="0"/>
              </a:spcAft>
              <a:buClr>
                <a:schemeClr val="dk1"/>
              </a:buClr>
              <a:buSzPct val="120000"/>
              <a:buFont typeface="Arial"/>
              <a:buNone/>
            </a:pPr>
            <a:r>
              <a:t/>
            </a:r>
            <a:endParaRPr b="0" i="0" sz="2000" u="none" cap="none" strike="noStrike">
              <a:solidFill>
                <a:schemeClr val="dk1"/>
              </a:solidFill>
              <a:latin typeface="Arial"/>
              <a:ea typeface="Arial"/>
              <a:cs typeface="Arial"/>
              <a:sym typeface="Arial"/>
            </a:endParaRPr>
          </a:p>
          <a:p>
            <a:pPr indent="-342900" lvl="0" marL="342900" marR="0" rtl="0" algn="l">
              <a:lnSpc>
                <a:spcPct val="100000"/>
              </a:lnSpc>
              <a:spcBef>
                <a:spcPts val="480"/>
              </a:spcBef>
              <a:spcAft>
                <a:spcPts val="0"/>
              </a:spcAft>
              <a:buClr>
                <a:schemeClr val="dk1"/>
              </a:buClr>
              <a:buSzPct val="120000"/>
              <a:buFont typeface="Arial"/>
              <a:buNone/>
            </a:pPr>
            <a:r>
              <a:t/>
            </a:r>
            <a:endParaRPr b="0" i="0" sz="2000" u="none" cap="none" strike="noStrike">
              <a:solidFill>
                <a:schemeClr val="dk1"/>
              </a:solidFill>
              <a:latin typeface="Arial"/>
              <a:ea typeface="Arial"/>
              <a:cs typeface="Arial"/>
              <a:sym typeface="Arial"/>
            </a:endParaRPr>
          </a:p>
          <a:p>
            <a:pPr indent="-317500" lvl="0" marL="342900" marR="0" rtl="0" algn="l">
              <a:lnSpc>
                <a:spcPct val="100000"/>
              </a:lnSpc>
              <a:spcBef>
                <a:spcPts val="480"/>
              </a:spcBef>
              <a:spcAft>
                <a:spcPts val="0"/>
              </a:spcAft>
              <a:buClr>
                <a:schemeClr val="dk1"/>
              </a:buClr>
              <a:buSzPct val="100000"/>
              <a:buFont typeface="Arial"/>
              <a:buChar char="•"/>
            </a:pPr>
            <a:r>
              <a:rPr b="0" i="0" lang="en" sz="2000" u="none" cap="none" strike="noStrike">
                <a:solidFill>
                  <a:schemeClr val="dk1"/>
                </a:solidFill>
                <a:latin typeface="Arial"/>
                <a:ea typeface="Arial"/>
                <a:cs typeface="Arial"/>
                <a:sym typeface="Arial"/>
              </a:rPr>
              <a:t>Get land and tools to start life when finished</a:t>
            </a:r>
          </a:p>
          <a:p>
            <a:pPr indent="-342900" lvl="0" marL="342900" marR="0" rtl="0" algn="l">
              <a:lnSpc>
                <a:spcPct val="100000"/>
              </a:lnSpc>
              <a:spcBef>
                <a:spcPts val="480"/>
              </a:spcBef>
              <a:spcAft>
                <a:spcPts val="0"/>
              </a:spcAft>
              <a:buClr>
                <a:schemeClr val="dk1"/>
              </a:buClr>
              <a:buSzPct val="120000"/>
              <a:buFont typeface="Arial"/>
              <a:buNone/>
            </a:pPr>
            <a:r>
              <a:t/>
            </a:r>
            <a:endParaRPr b="0" i="0" sz="2000" u="none" cap="none" strike="noStrike">
              <a:solidFill>
                <a:schemeClr val="dk1"/>
              </a:solidFill>
              <a:latin typeface="Arial"/>
              <a:ea typeface="Arial"/>
              <a:cs typeface="Arial"/>
              <a:sym typeface="Arial"/>
            </a:endParaRPr>
          </a:p>
          <a:p>
            <a:pPr indent="-342900" lvl="0" marL="342900" marR="0" rtl="0" algn="l">
              <a:lnSpc>
                <a:spcPct val="100000"/>
              </a:lnSpc>
              <a:spcBef>
                <a:spcPts val="480"/>
              </a:spcBef>
              <a:spcAft>
                <a:spcPts val="0"/>
              </a:spcAft>
              <a:buClr>
                <a:schemeClr val="dk1"/>
              </a:buClr>
              <a:buSzPct val="120000"/>
              <a:buFont typeface="Arial"/>
              <a:buNone/>
            </a:pPr>
            <a:r>
              <a:t/>
            </a:r>
            <a:endParaRPr b="0" i="0" sz="2000" u="none" cap="none" strike="noStrike">
              <a:solidFill>
                <a:schemeClr val="dk1"/>
              </a:solidFill>
              <a:latin typeface="Arial"/>
              <a:ea typeface="Arial"/>
              <a:cs typeface="Arial"/>
              <a:sym typeface="Arial"/>
            </a:endParaRPr>
          </a:p>
          <a:p>
            <a:pPr indent="-317500" lvl="0" marL="342900" marR="0" rtl="0" algn="l">
              <a:lnSpc>
                <a:spcPct val="100000"/>
              </a:lnSpc>
              <a:spcBef>
                <a:spcPts val="480"/>
              </a:spcBef>
              <a:spcAft>
                <a:spcPts val="0"/>
              </a:spcAft>
              <a:buClr>
                <a:schemeClr val="dk1"/>
              </a:buClr>
              <a:buSzPct val="100000"/>
              <a:buFont typeface="Arial"/>
              <a:buChar char="•"/>
            </a:pPr>
            <a:r>
              <a:rPr b="0" i="0" lang="en" sz="2000" u="none" cap="none" strike="noStrike">
                <a:solidFill>
                  <a:schemeClr val="dk1"/>
                </a:solidFill>
                <a:latin typeface="Arial"/>
                <a:ea typeface="Arial"/>
                <a:cs typeface="Arial"/>
                <a:sym typeface="Arial"/>
              </a:rPr>
              <a:t>Jamestown 1619 – 20 slaves</a:t>
            </a:r>
          </a:p>
          <a:p>
            <a:pPr indent="-342900" lvl="0" marL="342900" marR="0" rtl="0" algn="l">
              <a:spcBef>
                <a:spcPts val="480"/>
              </a:spcBef>
              <a:spcAft>
                <a:spcPts val="0"/>
              </a:spcAft>
              <a:buClr>
                <a:schemeClr val="dk1"/>
              </a:buClr>
              <a:buSzPct val="120000"/>
              <a:buFont typeface="Arial"/>
              <a:buNone/>
            </a:pPr>
            <a:r>
              <a:rPr lang="en" sz="2000" u="sng">
                <a:solidFill>
                  <a:schemeClr val="hlink"/>
                </a:solidFill>
                <a:hlinkClick r:id="rId3"/>
              </a:rPr>
              <a:t>http://www.pbs.org/opb/historydetectives/feature/indentured-servants-in-the-us/</a:t>
            </a:r>
          </a:p>
          <a:p>
            <a:pPr indent="-342900" lvl="0" marL="342900" marR="0" rtl="0" algn="l">
              <a:spcBef>
                <a:spcPts val="480"/>
              </a:spcBef>
              <a:spcAft>
                <a:spcPts val="0"/>
              </a:spcAft>
              <a:buClr>
                <a:schemeClr val="dk1"/>
              </a:buClr>
              <a:buSzPct val="120000"/>
              <a:buFont typeface="Arial"/>
              <a:buNone/>
            </a:pPr>
            <a:r>
              <a:t/>
            </a:r>
            <a:endParaRPr sz="2000">
              <a:solidFill>
                <a:schemeClr val="dk1"/>
              </a:solidFill>
            </a:endParaRPr>
          </a:p>
        </p:txBody>
      </p:sp>
      <p:pic>
        <p:nvPicPr>
          <p:cNvPr descr="indentured servant contract" id="228" name="Shape 228"/>
          <p:cNvPicPr preferRelativeResize="0"/>
          <p:nvPr>
            <p:ph idx="1" type="body"/>
          </p:nvPr>
        </p:nvPicPr>
        <p:blipFill rotWithShape="1">
          <a:blip r:embed="rId4">
            <a:alphaModFix/>
          </a:blip>
          <a:srcRect b="0" l="0" r="0" t="0"/>
          <a:stretch/>
        </p:blipFill>
        <p:spPr>
          <a:xfrm>
            <a:off x="4570412" y="0"/>
            <a:ext cx="4573500" cy="51434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